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5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8" d="100"/>
          <a:sy n="68" d="100"/>
        </p:scale>
        <p:origin x="7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9D116F48-19EC-48DA-8A49-E90295D2B30F}"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286B497-3D6C-422A-9F29-FF7EE1AB5B1C}" type="slidenum">
              <a:rPr lang="en-US" smtClean="0"/>
              <a:t>‹#›</a:t>
            </a:fld>
            <a:endParaRPr lang="en-US"/>
          </a:p>
        </p:txBody>
      </p:sp>
    </p:spTree>
    <p:extLst>
      <p:ext uri="{BB962C8B-B14F-4D97-AF65-F5344CB8AC3E}">
        <p14:creationId xmlns:p14="http://schemas.microsoft.com/office/powerpoint/2010/main" val="371053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9D116F48-19EC-48DA-8A49-E90295D2B30F}"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86B497-3D6C-422A-9F29-FF7EE1AB5B1C}" type="slidenum">
              <a:rPr lang="en-US" smtClean="0"/>
              <a:t>‹#›</a:t>
            </a:fld>
            <a:endParaRPr lang="en-US"/>
          </a:p>
        </p:txBody>
      </p:sp>
    </p:spTree>
    <p:extLst>
      <p:ext uri="{BB962C8B-B14F-4D97-AF65-F5344CB8AC3E}">
        <p14:creationId xmlns:p14="http://schemas.microsoft.com/office/powerpoint/2010/main" val="1354646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9D116F48-19EC-48DA-8A49-E90295D2B30F}"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86B497-3D6C-422A-9F29-FF7EE1AB5B1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99099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9D116F48-19EC-48DA-8A49-E90295D2B30F}"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86B497-3D6C-422A-9F29-FF7EE1AB5B1C}" type="slidenum">
              <a:rPr lang="en-US" smtClean="0"/>
              <a:t>‹#›</a:t>
            </a:fld>
            <a:endParaRPr lang="en-US"/>
          </a:p>
        </p:txBody>
      </p:sp>
    </p:spTree>
    <p:extLst>
      <p:ext uri="{BB962C8B-B14F-4D97-AF65-F5344CB8AC3E}">
        <p14:creationId xmlns:p14="http://schemas.microsoft.com/office/powerpoint/2010/main" val="2148697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9D116F48-19EC-48DA-8A49-E90295D2B30F}"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86B497-3D6C-422A-9F29-FF7EE1AB5B1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39543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عنوان الشكل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نص الشكل الرئيسي</a:t>
            </a:r>
          </a:p>
        </p:txBody>
      </p:sp>
      <p:sp>
        <p:nvSpPr>
          <p:cNvPr id="5" name="Date Placeholder 4"/>
          <p:cNvSpPr>
            <a:spLocks noGrp="1"/>
          </p:cNvSpPr>
          <p:nvPr>
            <p:ph type="dt" sz="half" idx="10"/>
          </p:nvPr>
        </p:nvSpPr>
        <p:spPr/>
        <p:txBody>
          <a:bodyPr/>
          <a:lstStyle/>
          <a:p>
            <a:fld id="{9D116F48-19EC-48DA-8A49-E90295D2B30F}"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86B497-3D6C-422A-9F29-FF7EE1AB5B1C}" type="slidenum">
              <a:rPr lang="en-US" smtClean="0"/>
              <a:t>‹#›</a:t>
            </a:fld>
            <a:endParaRPr lang="en-US"/>
          </a:p>
        </p:txBody>
      </p:sp>
    </p:spTree>
    <p:extLst>
      <p:ext uri="{BB962C8B-B14F-4D97-AF65-F5344CB8AC3E}">
        <p14:creationId xmlns:p14="http://schemas.microsoft.com/office/powerpoint/2010/main" val="4232078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D116F48-19EC-48DA-8A49-E90295D2B30F}"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86B497-3D6C-422A-9F29-FF7EE1AB5B1C}" type="slidenum">
              <a:rPr lang="en-US" smtClean="0"/>
              <a:t>‹#›</a:t>
            </a:fld>
            <a:endParaRPr lang="en-US"/>
          </a:p>
        </p:txBody>
      </p:sp>
    </p:spTree>
    <p:extLst>
      <p:ext uri="{BB962C8B-B14F-4D97-AF65-F5344CB8AC3E}">
        <p14:creationId xmlns:p14="http://schemas.microsoft.com/office/powerpoint/2010/main" val="1245380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D116F48-19EC-48DA-8A49-E90295D2B30F}"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86B497-3D6C-422A-9F29-FF7EE1AB5B1C}" type="slidenum">
              <a:rPr lang="en-US" smtClean="0"/>
              <a:t>‹#›</a:t>
            </a:fld>
            <a:endParaRPr lang="en-US"/>
          </a:p>
        </p:txBody>
      </p:sp>
    </p:spTree>
    <p:extLst>
      <p:ext uri="{BB962C8B-B14F-4D97-AF65-F5344CB8AC3E}">
        <p14:creationId xmlns:p14="http://schemas.microsoft.com/office/powerpoint/2010/main" val="105512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D116F48-19EC-48DA-8A49-E90295D2B30F}"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286B497-3D6C-422A-9F29-FF7EE1AB5B1C}" type="slidenum">
              <a:rPr lang="en-US" smtClean="0"/>
              <a:t>‹#›</a:t>
            </a:fld>
            <a:endParaRPr lang="en-US"/>
          </a:p>
        </p:txBody>
      </p:sp>
    </p:spTree>
    <p:extLst>
      <p:ext uri="{BB962C8B-B14F-4D97-AF65-F5344CB8AC3E}">
        <p14:creationId xmlns:p14="http://schemas.microsoft.com/office/powerpoint/2010/main" val="2464441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9D116F48-19EC-48DA-8A49-E90295D2B30F}"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286B497-3D6C-422A-9F29-FF7EE1AB5B1C}" type="slidenum">
              <a:rPr lang="en-US" smtClean="0"/>
              <a:t>‹#›</a:t>
            </a:fld>
            <a:endParaRPr lang="en-US"/>
          </a:p>
        </p:txBody>
      </p:sp>
    </p:spTree>
    <p:extLst>
      <p:ext uri="{BB962C8B-B14F-4D97-AF65-F5344CB8AC3E}">
        <p14:creationId xmlns:p14="http://schemas.microsoft.com/office/powerpoint/2010/main" val="437292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9D116F48-19EC-48DA-8A49-E90295D2B30F}"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286B497-3D6C-422A-9F29-FF7EE1AB5B1C}" type="slidenum">
              <a:rPr lang="en-US" smtClean="0"/>
              <a:t>‹#›</a:t>
            </a:fld>
            <a:endParaRPr lang="en-US"/>
          </a:p>
        </p:txBody>
      </p:sp>
    </p:spTree>
    <p:extLst>
      <p:ext uri="{BB962C8B-B14F-4D97-AF65-F5344CB8AC3E}">
        <p14:creationId xmlns:p14="http://schemas.microsoft.com/office/powerpoint/2010/main" val="3075904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D116F48-19EC-48DA-8A49-E90295D2B30F}" type="datetimeFigureOut">
              <a:rPr lang="en-US" smtClean="0"/>
              <a:t>12/18/2022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286B497-3D6C-422A-9F29-FF7EE1AB5B1C}" type="slidenum">
              <a:rPr lang="en-US" smtClean="0"/>
              <a:t>‹#›</a:t>
            </a:fld>
            <a:endParaRPr lang="en-US"/>
          </a:p>
        </p:txBody>
      </p:sp>
    </p:spTree>
    <p:extLst>
      <p:ext uri="{BB962C8B-B14F-4D97-AF65-F5344CB8AC3E}">
        <p14:creationId xmlns:p14="http://schemas.microsoft.com/office/powerpoint/2010/main" val="2373998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9D116F48-19EC-48DA-8A49-E90295D2B30F}" type="datetimeFigureOut">
              <a:rPr lang="en-US" smtClean="0"/>
              <a:t>12/18/2022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286B497-3D6C-422A-9F29-FF7EE1AB5B1C}" type="slidenum">
              <a:rPr lang="en-US" smtClean="0"/>
              <a:t>‹#›</a:t>
            </a:fld>
            <a:endParaRPr lang="en-US"/>
          </a:p>
        </p:txBody>
      </p:sp>
    </p:spTree>
    <p:extLst>
      <p:ext uri="{BB962C8B-B14F-4D97-AF65-F5344CB8AC3E}">
        <p14:creationId xmlns:p14="http://schemas.microsoft.com/office/powerpoint/2010/main" val="2105481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16F48-19EC-48DA-8A49-E90295D2B30F}" type="datetimeFigureOut">
              <a:rPr lang="en-US" smtClean="0"/>
              <a:t>12/18/2022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286B497-3D6C-422A-9F29-FF7EE1AB5B1C}" type="slidenum">
              <a:rPr lang="en-US" smtClean="0"/>
              <a:t>‹#›</a:t>
            </a:fld>
            <a:endParaRPr lang="en-US"/>
          </a:p>
        </p:txBody>
      </p:sp>
    </p:spTree>
    <p:extLst>
      <p:ext uri="{BB962C8B-B14F-4D97-AF65-F5344CB8AC3E}">
        <p14:creationId xmlns:p14="http://schemas.microsoft.com/office/powerpoint/2010/main" val="36532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9D116F48-19EC-48DA-8A49-E90295D2B30F}"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286B497-3D6C-422A-9F29-FF7EE1AB5B1C}" type="slidenum">
              <a:rPr lang="en-US" smtClean="0"/>
              <a:t>‹#›</a:t>
            </a:fld>
            <a:endParaRPr lang="en-US"/>
          </a:p>
        </p:txBody>
      </p:sp>
    </p:spTree>
    <p:extLst>
      <p:ext uri="{BB962C8B-B14F-4D97-AF65-F5344CB8AC3E}">
        <p14:creationId xmlns:p14="http://schemas.microsoft.com/office/powerpoint/2010/main" val="4044043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9D116F48-19EC-48DA-8A49-E90295D2B30F}"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286B497-3D6C-422A-9F29-FF7EE1AB5B1C}" type="slidenum">
              <a:rPr lang="en-US" smtClean="0"/>
              <a:t>‹#›</a:t>
            </a:fld>
            <a:endParaRPr lang="en-US"/>
          </a:p>
        </p:txBody>
      </p:sp>
    </p:spTree>
    <p:extLst>
      <p:ext uri="{BB962C8B-B14F-4D97-AF65-F5344CB8AC3E}">
        <p14:creationId xmlns:p14="http://schemas.microsoft.com/office/powerpoint/2010/main" val="2457258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116F48-19EC-48DA-8A49-E90295D2B30F}" type="datetimeFigureOut">
              <a:rPr lang="en-US" smtClean="0"/>
              <a:t>12/18/2022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286B497-3D6C-422A-9F29-FF7EE1AB5B1C}" type="slidenum">
              <a:rPr lang="en-US" smtClean="0"/>
              <a:t>‹#›</a:t>
            </a:fld>
            <a:endParaRPr lang="en-US"/>
          </a:p>
        </p:txBody>
      </p:sp>
    </p:spTree>
    <p:extLst>
      <p:ext uri="{BB962C8B-B14F-4D97-AF65-F5344CB8AC3E}">
        <p14:creationId xmlns:p14="http://schemas.microsoft.com/office/powerpoint/2010/main" val="302742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5488514-69A0-174D-8E86-5F16B52824A5}"/>
              </a:ext>
            </a:extLst>
          </p:cNvPr>
          <p:cNvSpPr>
            <a:spLocks noGrp="1"/>
          </p:cNvSpPr>
          <p:nvPr>
            <p:ph type="ctrTitle"/>
          </p:nvPr>
        </p:nvSpPr>
        <p:spPr>
          <a:xfrm>
            <a:off x="2167183" y="1166219"/>
            <a:ext cx="8915399" cy="2262781"/>
          </a:xfrm>
        </p:spPr>
        <p:txBody>
          <a:bodyPr/>
          <a:lstStyle/>
          <a:p>
            <a:pPr algn="ctr"/>
            <a:r>
              <a:rPr lang="ar-SY" b="1" dirty="0"/>
              <a:t>اليوم العالمي للغة العربية</a:t>
            </a:r>
            <a:endParaRPr lang="en-US" b="1" dirty="0"/>
          </a:p>
        </p:txBody>
      </p:sp>
    </p:spTree>
    <p:extLst>
      <p:ext uri="{BB962C8B-B14F-4D97-AF65-F5344CB8AC3E}">
        <p14:creationId xmlns:p14="http://schemas.microsoft.com/office/powerpoint/2010/main" val="1220043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18424EB-856F-581E-D4B6-D2AF6CDEA9B2}"/>
              </a:ext>
            </a:extLst>
          </p:cNvPr>
          <p:cNvSpPr>
            <a:spLocks noGrp="1"/>
          </p:cNvSpPr>
          <p:nvPr>
            <p:ph type="ctrTitle"/>
          </p:nvPr>
        </p:nvSpPr>
        <p:spPr>
          <a:xfrm>
            <a:off x="7329268" y="597009"/>
            <a:ext cx="4175344" cy="1702191"/>
          </a:xfrm>
        </p:spPr>
        <p:txBody>
          <a:bodyPr>
            <a:normAutofit/>
          </a:bodyPr>
          <a:lstStyle/>
          <a:p>
            <a:pPr algn="r"/>
            <a:r>
              <a:rPr lang="ar-SY" sz="3200" b="1" dirty="0"/>
              <a:t>ما هو اليوم العالمي للغة العربية:</a:t>
            </a:r>
            <a:endParaRPr lang="en-US" sz="3200" b="1" dirty="0"/>
          </a:p>
        </p:txBody>
      </p:sp>
      <p:sp>
        <p:nvSpPr>
          <p:cNvPr id="3" name="عنوان فرعي 2">
            <a:extLst>
              <a:ext uri="{FF2B5EF4-FFF2-40B4-BE49-F238E27FC236}">
                <a16:creationId xmlns:a16="http://schemas.microsoft.com/office/drawing/2014/main" id="{89893D75-AF28-B9FD-5012-1ACC999F1EF4}"/>
              </a:ext>
            </a:extLst>
          </p:cNvPr>
          <p:cNvSpPr>
            <a:spLocks noGrp="1"/>
          </p:cNvSpPr>
          <p:nvPr>
            <p:ph type="subTitle" idx="1"/>
          </p:nvPr>
        </p:nvSpPr>
        <p:spPr>
          <a:xfrm>
            <a:off x="2589213" y="2855742"/>
            <a:ext cx="8915399" cy="1136399"/>
          </a:xfrm>
        </p:spPr>
        <p:txBody>
          <a:bodyPr>
            <a:noAutofit/>
          </a:bodyPr>
          <a:lstStyle/>
          <a:p>
            <a:pPr algn="r"/>
            <a:r>
              <a:rPr lang="ar-SY" sz="2400" dirty="0">
                <a:solidFill>
                  <a:schemeClr val="tx1"/>
                </a:solidFill>
              </a:rPr>
              <a:t>إنّ اليوم العالمي للغة العربية هو مناسبة جاءت نتيجة اقتراح المملكة المغربية والمملكة العربية السعودية على الأمم المتحدة بأن تجعل اللغة العربية لغة رسمية وقد تمّ ذلك وجُعل الثامن عشر من ديسمبر يومًا عالميًا من أجل الاحتفال فيه، ووقد تمّ ذلك في عام 1973 ميلادي وجُعلت المناسبة رسمية منذ ذلك الوقت.</a:t>
            </a:r>
            <a:endParaRPr lang="en-US" sz="2400" dirty="0">
              <a:solidFill>
                <a:schemeClr val="tx1"/>
              </a:solidFill>
            </a:endParaRPr>
          </a:p>
        </p:txBody>
      </p:sp>
    </p:spTree>
    <p:extLst>
      <p:ext uri="{BB962C8B-B14F-4D97-AF65-F5344CB8AC3E}">
        <p14:creationId xmlns:p14="http://schemas.microsoft.com/office/powerpoint/2010/main" val="3202118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E8D4253-F9A6-E6C6-BE5A-DA891FB882C1}"/>
              </a:ext>
            </a:extLst>
          </p:cNvPr>
          <p:cNvSpPr>
            <a:spLocks noGrp="1"/>
          </p:cNvSpPr>
          <p:nvPr>
            <p:ph type="ctrTitle"/>
          </p:nvPr>
        </p:nvSpPr>
        <p:spPr>
          <a:xfrm>
            <a:off x="7132320" y="661182"/>
            <a:ext cx="4836525" cy="1026941"/>
          </a:xfrm>
        </p:spPr>
        <p:txBody>
          <a:bodyPr>
            <a:normAutofit fontScale="90000"/>
          </a:bodyPr>
          <a:lstStyle/>
          <a:p>
            <a:pPr algn="r"/>
            <a:r>
              <a:rPr lang="ar-SY" sz="3200" b="1" dirty="0"/>
              <a:t>شعار اليوم العالمي للغة العربية:</a:t>
            </a:r>
            <a:endParaRPr lang="en-US" sz="3200" b="1" dirty="0"/>
          </a:p>
        </p:txBody>
      </p:sp>
      <p:pic>
        <p:nvPicPr>
          <p:cNvPr id="5" name="صورة 4">
            <a:extLst>
              <a:ext uri="{FF2B5EF4-FFF2-40B4-BE49-F238E27FC236}">
                <a16:creationId xmlns:a16="http://schemas.microsoft.com/office/drawing/2014/main" id="{88AE5E51-787B-51E9-4CBE-D1CB1CAF70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8259" y="1947862"/>
            <a:ext cx="7410450" cy="2962275"/>
          </a:xfrm>
          <a:prstGeom prst="rect">
            <a:avLst/>
          </a:prstGeom>
        </p:spPr>
      </p:pic>
    </p:spTree>
    <p:extLst>
      <p:ext uri="{BB962C8B-B14F-4D97-AF65-F5344CB8AC3E}">
        <p14:creationId xmlns:p14="http://schemas.microsoft.com/office/powerpoint/2010/main" val="772244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E8D4253-F9A6-E6C6-BE5A-DA891FB882C1}"/>
              </a:ext>
            </a:extLst>
          </p:cNvPr>
          <p:cNvSpPr>
            <a:spLocks noGrp="1"/>
          </p:cNvSpPr>
          <p:nvPr>
            <p:ph type="ctrTitle"/>
          </p:nvPr>
        </p:nvSpPr>
        <p:spPr>
          <a:xfrm>
            <a:off x="7090117" y="1389182"/>
            <a:ext cx="4527036" cy="914402"/>
          </a:xfrm>
        </p:spPr>
        <p:txBody>
          <a:bodyPr>
            <a:normAutofit fontScale="90000"/>
          </a:bodyPr>
          <a:lstStyle/>
          <a:p>
            <a:pPr algn="r"/>
            <a:r>
              <a:rPr lang="ar-SY" sz="3600" b="1" dirty="0"/>
              <a:t>مظاهر الاحتفال باليوم العالمي للغة العربية:</a:t>
            </a:r>
            <a:endParaRPr lang="en-US" sz="3600" b="1" dirty="0"/>
          </a:p>
        </p:txBody>
      </p:sp>
      <p:sp>
        <p:nvSpPr>
          <p:cNvPr id="3" name="عنوان فرعي 2">
            <a:extLst>
              <a:ext uri="{FF2B5EF4-FFF2-40B4-BE49-F238E27FC236}">
                <a16:creationId xmlns:a16="http://schemas.microsoft.com/office/drawing/2014/main" id="{DBD8A11E-BEED-4F88-95DA-87ED87D45695}"/>
              </a:ext>
            </a:extLst>
          </p:cNvPr>
          <p:cNvSpPr>
            <a:spLocks noGrp="1"/>
          </p:cNvSpPr>
          <p:nvPr>
            <p:ph type="subTitle" idx="1"/>
          </p:nvPr>
        </p:nvSpPr>
        <p:spPr>
          <a:xfrm>
            <a:off x="2912088" y="2696949"/>
            <a:ext cx="8915399" cy="1126283"/>
          </a:xfrm>
        </p:spPr>
        <p:txBody>
          <a:bodyPr>
            <a:noAutofit/>
          </a:bodyPr>
          <a:lstStyle/>
          <a:p>
            <a:pPr algn="r"/>
            <a:r>
              <a:rPr lang="ar-SY" sz="2400" b="1" dirty="0">
                <a:solidFill>
                  <a:schemeClr val="tx1"/>
                </a:solidFill>
              </a:rPr>
              <a:t>المسابقات:</a:t>
            </a:r>
            <a:r>
              <a:rPr lang="ar-SY" sz="2400" dirty="0">
                <a:solidFill>
                  <a:schemeClr val="tx1"/>
                </a:solidFill>
              </a:rPr>
              <a:t> يُمكن الاحتفال باليوم العالمي للغة العربية من خلال مجموعة من المسابقات التي تحوي معلومات عن اللغة العربية.</a:t>
            </a:r>
          </a:p>
          <a:p>
            <a:pPr algn="r"/>
            <a:r>
              <a:rPr lang="ar-SY" sz="2400" dirty="0">
                <a:solidFill>
                  <a:schemeClr val="tx1"/>
                </a:solidFill>
              </a:rPr>
              <a:t>أ</a:t>
            </a:r>
            <a:r>
              <a:rPr lang="ar-SY" sz="2400" b="1" dirty="0">
                <a:solidFill>
                  <a:schemeClr val="tx1"/>
                </a:solidFill>
              </a:rPr>
              <a:t>ناشيد وحفلات:</a:t>
            </a:r>
            <a:r>
              <a:rPr lang="ar-SY" sz="2400" dirty="0">
                <a:solidFill>
                  <a:schemeClr val="tx1"/>
                </a:solidFill>
              </a:rPr>
              <a:t> تُشكل الأناشيد والحفلات قسمًا كبيرًا ومظهرًا عظيمًا من مظاهر الاحتفال باليوم العالمي للغة العربية.</a:t>
            </a:r>
          </a:p>
          <a:p>
            <a:pPr algn="r"/>
            <a:r>
              <a:rPr lang="ar-SY" sz="2400" b="1" dirty="0">
                <a:solidFill>
                  <a:schemeClr val="tx1"/>
                </a:solidFill>
              </a:rPr>
              <a:t>اللباس:</a:t>
            </a:r>
            <a:r>
              <a:rPr lang="ar-SY" sz="2400" dirty="0">
                <a:solidFill>
                  <a:schemeClr val="tx1"/>
                </a:solidFill>
              </a:rPr>
              <a:t> من أجمل مظاهر الاحتفال باليوم العالمي للغة العربية أنّ محبيها يرتدون شيئًا يحمل الحروف العربية مثل الخواتم أو الشالات أو نحوها.</a:t>
            </a:r>
          </a:p>
        </p:txBody>
      </p:sp>
    </p:spTree>
    <p:extLst>
      <p:ext uri="{BB962C8B-B14F-4D97-AF65-F5344CB8AC3E}">
        <p14:creationId xmlns:p14="http://schemas.microsoft.com/office/powerpoint/2010/main" val="3518633046"/>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TotalTime>
  <Words>139</Words>
  <Application>Microsoft Office PowerPoint</Application>
  <PresentationFormat>شاشة عريضة</PresentationFormat>
  <Paragraphs>8</Paragraphs>
  <Slides>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4</vt:i4>
      </vt:variant>
    </vt:vector>
  </HeadingPairs>
  <TitlesOfParts>
    <vt:vector size="8" baseType="lpstr">
      <vt:lpstr>Arial</vt:lpstr>
      <vt:lpstr>Century Gothic</vt:lpstr>
      <vt:lpstr>Wingdings 3</vt:lpstr>
      <vt:lpstr>ربطة</vt:lpstr>
      <vt:lpstr>اليوم العالمي للغة العربية</vt:lpstr>
      <vt:lpstr>ما هو اليوم العالمي للغة العربية:</vt:lpstr>
      <vt:lpstr>شعار اليوم العالمي للغة العربية:</vt:lpstr>
      <vt:lpstr>مظاهر الاحتفال باليوم العالمي للغة العربية: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اليوم العالمي للغة العربية</dc:title>
  <dc:creator>altakne</dc:creator>
  <cp:lastModifiedBy>altakne</cp:lastModifiedBy>
  <cp:revision>3</cp:revision>
  <dcterms:created xsi:type="dcterms:W3CDTF">2022-12-18T05:45:15Z</dcterms:created>
  <dcterms:modified xsi:type="dcterms:W3CDTF">2022-12-18T06:03:27Z</dcterms:modified>
</cp:coreProperties>
</file>