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jpg" ContentType="image/jpg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6703" y="1494231"/>
            <a:ext cx="145059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205868"/>
                </a:solidFill>
                <a:latin typeface="FreeFarsi"/>
                <a:cs typeface="FreeFars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 u="heavy">
                <a:solidFill>
                  <a:srgbClr val="6F2F9F"/>
                </a:solidFill>
                <a:latin typeface="FreeFarsi"/>
                <a:cs typeface="FreeFars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 u="heavy">
                <a:solidFill>
                  <a:srgbClr val="6F2F9F"/>
                </a:solidFill>
                <a:latin typeface="FreeFarsi"/>
                <a:cs typeface="FreeFars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 u="heavy">
                <a:solidFill>
                  <a:srgbClr val="6F2F9F"/>
                </a:solidFill>
                <a:latin typeface="FreeFarsi"/>
                <a:cs typeface="FreeFars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12024" y="0"/>
            <a:ext cx="1332230" cy="2342515"/>
          </a:xfrm>
          <a:custGeom>
            <a:avLst/>
            <a:gdLst/>
            <a:ahLst/>
            <a:cxnLst/>
            <a:rect l="l" t="t" r="r" b="b"/>
            <a:pathLst>
              <a:path w="1332229" h="2342515">
                <a:moveTo>
                  <a:pt x="774740" y="0"/>
                </a:moveTo>
                <a:lnTo>
                  <a:pt x="81982" y="0"/>
                </a:lnTo>
                <a:lnTo>
                  <a:pt x="71022" y="36845"/>
                </a:lnTo>
                <a:lnTo>
                  <a:pt x="58941" y="81492"/>
                </a:lnTo>
                <a:lnTo>
                  <a:pt x="47940" y="126573"/>
                </a:lnTo>
                <a:lnTo>
                  <a:pt x="38036" y="172073"/>
                </a:lnTo>
                <a:lnTo>
                  <a:pt x="29241" y="217978"/>
                </a:lnTo>
                <a:lnTo>
                  <a:pt x="21571" y="264272"/>
                </a:lnTo>
                <a:lnTo>
                  <a:pt x="15041" y="310942"/>
                </a:lnTo>
                <a:lnTo>
                  <a:pt x="9665" y="357972"/>
                </a:lnTo>
                <a:lnTo>
                  <a:pt x="5459" y="405348"/>
                </a:lnTo>
                <a:lnTo>
                  <a:pt x="2419" y="453492"/>
                </a:lnTo>
                <a:lnTo>
                  <a:pt x="609" y="501211"/>
                </a:lnTo>
                <a:lnTo>
                  <a:pt x="0" y="549401"/>
                </a:lnTo>
                <a:lnTo>
                  <a:pt x="611" y="597726"/>
                </a:lnTo>
                <a:lnTo>
                  <a:pt x="2436" y="645749"/>
                </a:lnTo>
                <a:lnTo>
                  <a:pt x="5459" y="693455"/>
                </a:lnTo>
                <a:lnTo>
                  <a:pt x="9665" y="740831"/>
                </a:lnTo>
                <a:lnTo>
                  <a:pt x="15041" y="787861"/>
                </a:lnTo>
                <a:lnTo>
                  <a:pt x="21571" y="834531"/>
                </a:lnTo>
                <a:lnTo>
                  <a:pt x="29241" y="880825"/>
                </a:lnTo>
                <a:lnTo>
                  <a:pt x="38036" y="926730"/>
                </a:lnTo>
                <a:lnTo>
                  <a:pt x="47940" y="972230"/>
                </a:lnTo>
                <a:lnTo>
                  <a:pt x="58941" y="1017311"/>
                </a:lnTo>
                <a:lnTo>
                  <a:pt x="71022" y="1061958"/>
                </a:lnTo>
                <a:lnTo>
                  <a:pt x="84169" y="1106157"/>
                </a:lnTo>
                <a:lnTo>
                  <a:pt x="98368" y="1149892"/>
                </a:lnTo>
                <a:lnTo>
                  <a:pt x="113603" y="1193149"/>
                </a:lnTo>
                <a:lnTo>
                  <a:pt x="129860" y="1235914"/>
                </a:lnTo>
                <a:lnTo>
                  <a:pt x="147125" y="1278171"/>
                </a:lnTo>
                <a:lnTo>
                  <a:pt x="165382" y="1319906"/>
                </a:lnTo>
                <a:lnTo>
                  <a:pt x="184617" y="1361104"/>
                </a:lnTo>
                <a:lnTo>
                  <a:pt x="204816" y="1401751"/>
                </a:lnTo>
                <a:lnTo>
                  <a:pt x="225962" y="1441832"/>
                </a:lnTo>
                <a:lnTo>
                  <a:pt x="248043" y="1481331"/>
                </a:lnTo>
                <a:lnTo>
                  <a:pt x="271043" y="1520235"/>
                </a:lnTo>
                <a:lnTo>
                  <a:pt x="294947" y="1558529"/>
                </a:lnTo>
                <a:lnTo>
                  <a:pt x="319740" y="1596198"/>
                </a:lnTo>
                <a:lnTo>
                  <a:pt x="345409" y="1633226"/>
                </a:lnTo>
                <a:lnTo>
                  <a:pt x="371938" y="1669601"/>
                </a:lnTo>
                <a:lnTo>
                  <a:pt x="399312" y="1705306"/>
                </a:lnTo>
                <a:lnTo>
                  <a:pt x="427518" y="1740328"/>
                </a:lnTo>
                <a:lnTo>
                  <a:pt x="456539" y="1774651"/>
                </a:lnTo>
                <a:lnTo>
                  <a:pt x="486362" y="1808260"/>
                </a:lnTo>
                <a:lnTo>
                  <a:pt x="516972" y="1841142"/>
                </a:lnTo>
                <a:lnTo>
                  <a:pt x="548354" y="1873281"/>
                </a:lnTo>
                <a:lnTo>
                  <a:pt x="580493" y="1904663"/>
                </a:lnTo>
                <a:lnTo>
                  <a:pt x="613375" y="1935273"/>
                </a:lnTo>
                <a:lnTo>
                  <a:pt x="646984" y="1965096"/>
                </a:lnTo>
                <a:lnTo>
                  <a:pt x="681307" y="1994117"/>
                </a:lnTo>
                <a:lnTo>
                  <a:pt x="716329" y="2022323"/>
                </a:lnTo>
                <a:lnTo>
                  <a:pt x="752034" y="2049697"/>
                </a:lnTo>
                <a:lnTo>
                  <a:pt x="788409" y="2076226"/>
                </a:lnTo>
                <a:lnTo>
                  <a:pt x="825437" y="2101895"/>
                </a:lnTo>
                <a:lnTo>
                  <a:pt x="863106" y="2126688"/>
                </a:lnTo>
                <a:lnTo>
                  <a:pt x="901400" y="2150592"/>
                </a:lnTo>
                <a:lnTo>
                  <a:pt x="940304" y="2173592"/>
                </a:lnTo>
                <a:lnTo>
                  <a:pt x="979803" y="2195673"/>
                </a:lnTo>
                <a:lnTo>
                  <a:pt x="1019884" y="2216819"/>
                </a:lnTo>
                <a:lnTo>
                  <a:pt x="1060531" y="2237018"/>
                </a:lnTo>
                <a:lnTo>
                  <a:pt x="1101729" y="2256253"/>
                </a:lnTo>
                <a:lnTo>
                  <a:pt x="1143464" y="2274510"/>
                </a:lnTo>
                <a:lnTo>
                  <a:pt x="1185721" y="2291775"/>
                </a:lnTo>
                <a:lnTo>
                  <a:pt x="1228486" y="2308032"/>
                </a:lnTo>
                <a:lnTo>
                  <a:pt x="1271743" y="2323267"/>
                </a:lnTo>
                <a:lnTo>
                  <a:pt x="1315478" y="2337466"/>
                </a:lnTo>
                <a:lnTo>
                  <a:pt x="1331975" y="2342373"/>
                </a:lnTo>
                <a:lnTo>
                  <a:pt x="1331975" y="1651591"/>
                </a:lnTo>
                <a:lnTo>
                  <a:pt x="1292236" y="1631181"/>
                </a:lnTo>
                <a:lnTo>
                  <a:pt x="1252826" y="1609061"/>
                </a:lnTo>
                <a:lnTo>
                  <a:pt x="1214330" y="1585551"/>
                </a:lnTo>
                <a:lnTo>
                  <a:pt x="1176782" y="1560683"/>
                </a:lnTo>
                <a:lnTo>
                  <a:pt x="1140217" y="1534491"/>
                </a:lnTo>
                <a:lnTo>
                  <a:pt x="1104667" y="1507011"/>
                </a:lnTo>
                <a:lnTo>
                  <a:pt x="1070168" y="1478276"/>
                </a:lnTo>
                <a:lnTo>
                  <a:pt x="1036754" y="1448320"/>
                </a:lnTo>
                <a:lnTo>
                  <a:pt x="1004458" y="1417177"/>
                </a:lnTo>
                <a:lnTo>
                  <a:pt x="973315" y="1384881"/>
                </a:lnTo>
                <a:lnTo>
                  <a:pt x="943359" y="1351467"/>
                </a:lnTo>
                <a:lnTo>
                  <a:pt x="914624" y="1316968"/>
                </a:lnTo>
                <a:lnTo>
                  <a:pt x="887144" y="1281418"/>
                </a:lnTo>
                <a:lnTo>
                  <a:pt x="860952" y="1244853"/>
                </a:lnTo>
                <a:lnTo>
                  <a:pt x="836084" y="1207305"/>
                </a:lnTo>
                <a:lnTo>
                  <a:pt x="812574" y="1168809"/>
                </a:lnTo>
                <a:lnTo>
                  <a:pt x="790454" y="1129399"/>
                </a:lnTo>
                <a:lnTo>
                  <a:pt x="769761" y="1089109"/>
                </a:lnTo>
                <a:lnTo>
                  <a:pt x="750526" y="1047973"/>
                </a:lnTo>
                <a:lnTo>
                  <a:pt x="732786" y="1006025"/>
                </a:lnTo>
                <a:lnTo>
                  <a:pt x="716573" y="963300"/>
                </a:lnTo>
                <a:lnTo>
                  <a:pt x="701922" y="919831"/>
                </a:lnTo>
                <a:lnTo>
                  <a:pt x="688867" y="875652"/>
                </a:lnTo>
                <a:lnTo>
                  <a:pt x="677442" y="830798"/>
                </a:lnTo>
                <a:lnTo>
                  <a:pt x="667681" y="785303"/>
                </a:lnTo>
                <a:lnTo>
                  <a:pt x="659619" y="739201"/>
                </a:lnTo>
                <a:lnTo>
                  <a:pt x="653288" y="692525"/>
                </a:lnTo>
                <a:lnTo>
                  <a:pt x="648724" y="645311"/>
                </a:lnTo>
                <a:lnTo>
                  <a:pt x="645961" y="597592"/>
                </a:lnTo>
                <a:lnTo>
                  <a:pt x="645032" y="549401"/>
                </a:lnTo>
                <a:lnTo>
                  <a:pt x="645969" y="501077"/>
                </a:lnTo>
                <a:lnTo>
                  <a:pt x="648724" y="453492"/>
                </a:lnTo>
                <a:lnTo>
                  <a:pt x="653288" y="406278"/>
                </a:lnTo>
                <a:lnTo>
                  <a:pt x="659619" y="359602"/>
                </a:lnTo>
                <a:lnTo>
                  <a:pt x="667681" y="313500"/>
                </a:lnTo>
                <a:lnTo>
                  <a:pt x="677442" y="268005"/>
                </a:lnTo>
                <a:lnTo>
                  <a:pt x="688867" y="223151"/>
                </a:lnTo>
                <a:lnTo>
                  <a:pt x="701922" y="178972"/>
                </a:lnTo>
                <a:lnTo>
                  <a:pt x="716573" y="135503"/>
                </a:lnTo>
                <a:lnTo>
                  <a:pt x="732786" y="92778"/>
                </a:lnTo>
                <a:lnTo>
                  <a:pt x="750526" y="50830"/>
                </a:lnTo>
                <a:lnTo>
                  <a:pt x="769761" y="9694"/>
                </a:lnTo>
                <a:lnTo>
                  <a:pt x="774740" y="0"/>
                </a:lnTo>
                <a:close/>
              </a:path>
            </a:pathLst>
          </a:custGeom>
          <a:solidFill>
            <a:srgbClr val="548ED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947916" y="620268"/>
            <a:ext cx="1369060" cy="1369060"/>
          </a:xfrm>
          <a:custGeom>
            <a:avLst/>
            <a:gdLst/>
            <a:ahLst/>
            <a:cxnLst/>
            <a:rect l="l" t="t" r="r" b="b"/>
            <a:pathLst>
              <a:path w="1369059" h="1369060">
                <a:moveTo>
                  <a:pt x="1140459" y="0"/>
                </a:moveTo>
                <a:lnTo>
                  <a:pt x="228091" y="0"/>
                </a:lnTo>
                <a:lnTo>
                  <a:pt x="182119" y="4633"/>
                </a:lnTo>
                <a:lnTo>
                  <a:pt x="139303" y="17922"/>
                </a:lnTo>
                <a:lnTo>
                  <a:pt x="100558" y="38951"/>
                </a:lnTo>
                <a:lnTo>
                  <a:pt x="66801" y="66801"/>
                </a:lnTo>
                <a:lnTo>
                  <a:pt x="38951" y="100558"/>
                </a:lnTo>
                <a:lnTo>
                  <a:pt x="17922" y="139303"/>
                </a:lnTo>
                <a:lnTo>
                  <a:pt x="4633" y="182119"/>
                </a:lnTo>
                <a:lnTo>
                  <a:pt x="0" y="228092"/>
                </a:lnTo>
                <a:lnTo>
                  <a:pt x="0" y="1140460"/>
                </a:lnTo>
                <a:lnTo>
                  <a:pt x="4633" y="1186432"/>
                </a:lnTo>
                <a:lnTo>
                  <a:pt x="17922" y="1229248"/>
                </a:lnTo>
                <a:lnTo>
                  <a:pt x="38951" y="1267993"/>
                </a:lnTo>
                <a:lnTo>
                  <a:pt x="66801" y="1301750"/>
                </a:lnTo>
                <a:lnTo>
                  <a:pt x="100558" y="1329600"/>
                </a:lnTo>
                <a:lnTo>
                  <a:pt x="139303" y="1350629"/>
                </a:lnTo>
                <a:lnTo>
                  <a:pt x="182119" y="1363918"/>
                </a:lnTo>
                <a:lnTo>
                  <a:pt x="228091" y="1368552"/>
                </a:lnTo>
                <a:lnTo>
                  <a:pt x="1140459" y="1368552"/>
                </a:lnTo>
                <a:lnTo>
                  <a:pt x="1186432" y="1363918"/>
                </a:lnTo>
                <a:lnTo>
                  <a:pt x="1229248" y="1350629"/>
                </a:lnTo>
                <a:lnTo>
                  <a:pt x="1267993" y="1329600"/>
                </a:lnTo>
                <a:lnTo>
                  <a:pt x="1301750" y="1301750"/>
                </a:lnTo>
                <a:lnTo>
                  <a:pt x="1329600" y="1267993"/>
                </a:lnTo>
                <a:lnTo>
                  <a:pt x="1350629" y="1229248"/>
                </a:lnTo>
                <a:lnTo>
                  <a:pt x="1363918" y="1186432"/>
                </a:lnTo>
                <a:lnTo>
                  <a:pt x="1368552" y="1140460"/>
                </a:lnTo>
                <a:lnTo>
                  <a:pt x="1368552" y="228092"/>
                </a:lnTo>
                <a:lnTo>
                  <a:pt x="1363918" y="182119"/>
                </a:lnTo>
                <a:lnTo>
                  <a:pt x="1350629" y="139303"/>
                </a:lnTo>
                <a:lnTo>
                  <a:pt x="1329600" y="100558"/>
                </a:lnTo>
                <a:lnTo>
                  <a:pt x="1301749" y="66801"/>
                </a:lnTo>
                <a:lnTo>
                  <a:pt x="1267993" y="38951"/>
                </a:lnTo>
                <a:lnTo>
                  <a:pt x="1229248" y="17922"/>
                </a:lnTo>
                <a:lnTo>
                  <a:pt x="1186432" y="4633"/>
                </a:lnTo>
                <a:lnTo>
                  <a:pt x="1140459" y="0"/>
                </a:lnTo>
                <a:close/>
              </a:path>
            </a:pathLst>
          </a:custGeom>
          <a:solidFill>
            <a:srgbClr val="6F2F9F">
              <a:alpha val="6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12024" y="0"/>
            <a:ext cx="1332230" cy="2342515"/>
          </a:xfrm>
          <a:custGeom>
            <a:avLst/>
            <a:gdLst/>
            <a:ahLst/>
            <a:cxnLst/>
            <a:rect l="l" t="t" r="r" b="b"/>
            <a:pathLst>
              <a:path w="1332229" h="2342515">
                <a:moveTo>
                  <a:pt x="774740" y="0"/>
                </a:moveTo>
                <a:lnTo>
                  <a:pt x="81982" y="0"/>
                </a:lnTo>
                <a:lnTo>
                  <a:pt x="71022" y="36845"/>
                </a:lnTo>
                <a:lnTo>
                  <a:pt x="58941" y="81492"/>
                </a:lnTo>
                <a:lnTo>
                  <a:pt x="47940" y="126573"/>
                </a:lnTo>
                <a:lnTo>
                  <a:pt x="38036" y="172073"/>
                </a:lnTo>
                <a:lnTo>
                  <a:pt x="29241" y="217978"/>
                </a:lnTo>
                <a:lnTo>
                  <a:pt x="21571" y="264272"/>
                </a:lnTo>
                <a:lnTo>
                  <a:pt x="15041" y="310942"/>
                </a:lnTo>
                <a:lnTo>
                  <a:pt x="9665" y="357972"/>
                </a:lnTo>
                <a:lnTo>
                  <a:pt x="5459" y="405348"/>
                </a:lnTo>
                <a:lnTo>
                  <a:pt x="2419" y="453492"/>
                </a:lnTo>
                <a:lnTo>
                  <a:pt x="609" y="501211"/>
                </a:lnTo>
                <a:lnTo>
                  <a:pt x="0" y="549401"/>
                </a:lnTo>
                <a:lnTo>
                  <a:pt x="611" y="597726"/>
                </a:lnTo>
                <a:lnTo>
                  <a:pt x="2436" y="645749"/>
                </a:lnTo>
                <a:lnTo>
                  <a:pt x="5459" y="693455"/>
                </a:lnTo>
                <a:lnTo>
                  <a:pt x="9665" y="740831"/>
                </a:lnTo>
                <a:lnTo>
                  <a:pt x="15041" y="787861"/>
                </a:lnTo>
                <a:lnTo>
                  <a:pt x="21571" y="834531"/>
                </a:lnTo>
                <a:lnTo>
                  <a:pt x="29241" y="880825"/>
                </a:lnTo>
                <a:lnTo>
                  <a:pt x="38036" y="926730"/>
                </a:lnTo>
                <a:lnTo>
                  <a:pt x="47940" y="972230"/>
                </a:lnTo>
                <a:lnTo>
                  <a:pt x="58941" y="1017311"/>
                </a:lnTo>
                <a:lnTo>
                  <a:pt x="71022" y="1061958"/>
                </a:lnTo>
                <a:lnTo>
                  <a:pt x="84169" y="1106157"/>
                </a:lnTo>
                <a:lnTo>
                  <a:pt x="98368" y="1149892"/>
                </a:lnTo>
                <a:lnTo>
                  <a:pt x="113603" y="1193149"/>
                </a:lnTo>
                <a:lnTo>
                  <a:pt x="129860" y="1235914"/>
                </a:lnTo>
                <a:lnTo>
                  <a:pt x="147125" y="1278171"/>
                </a:lnTo>
                <a:lnTo>
                  <a:pt x="165382" y="1319906"/>
                </a:lnTo>
                <a:lnTo>
                  <a:pt x="184617" y="1361104"/>
                </a:lnTo>
                <a:lnTo>
                  <a:pt x="204816" y="1401751"/>
                </a:lnTo>
                <a:lnTo>
                  <a:pt x="225962" y="1441832"/>
                </a:lnTo>
                <a:lnTo>
                  <a:pt x="248043" y="1481331"/>
                </a:lnTo>
                <a:lnTo>
                  <a:pt x="271043" y="1520235"/>
                </a:lnTo>
                <a:lnTo>
                  <a:pt x="294947" y="1558529"/>
                </a:lnTo>
                <a:lnTo>
                  <a:pt x="319740" y="1596198"/>
                </a:lnTo>
                <a:lnTo>
                  <a:pt x="345409" y="1633226"/>
                </a:lnTo>
                <a:lnTo>
                  <a:pt x="371938" y="1669601"/>
                </a:lnTo>
                <a:lnTo>
                  <a:pt x="399312" y="1705306"/>
                </a:lnTo>
                <a:lnTo>
                  <a:pt x="427518" y="1740328"/>
                </a:lnTo>
                <a:lnTo>
                  <a:pt x="456539" y="1774651"/>
                </a:lnTo>
                <a:lnTo>
                  <a:pt x="486362" y="1808260"/>
                </a:lnTo>
                <a:lnTo>
                  <a:pt x="516972" y="1841142"/>
                </a:lnTo>
                <a:lnTo>
                  <a:pt x="548354" y="1873281"/>
                </a:lnTo>
                <a:lnTo>
                  <a:pt x="580493" y="1904663"/>
                </a:lnTo>
                <a:lnTo>
                  <a:pt x="613375" y="1935273"/>
                </a:lnTo>
                <a:lnTo>
                  <a:pt x="646984" y="1965096"/>
                </a:lnTo>
                <a:lnTo>
                  <a:pt x="681307" y="1994117"/>
                </a:lnTo>
                <a:lnTo>
                  <a:pt x="716329" y="2022323"/>
                </a:lnTo>
                <a:lnTo>
                  <a:pt x="752034" y="2049697"/>
                </a:lnTo>
                <a:lnTo>
                  <a:pt x="788409" y="2076226"/>
                </a:lnTo>
                <a:lnTo>
                  <a:pt x="825437" y="2101895"/>
                </a:lnTo>
                <a:lnTo>
                  <a:pt x="863106" y="2126688"/>
                </a:lnTo>
                <a:lnTo>
                  <a:pt x="901400" y="2150592"/>
                </a:lnTo>
                <a:lnTo>
                  <a:pt x="940304" y="2173592"/>
                </a:lnTo>
                <a:lnTo>
                  <a:pt x="979803" y="2195673"/>
                </a:lnTo>
                <a:lnTo>
                  <a:pt x="1019884" y="2216819"/>
                </a:lnTo>
                <a:lnTo>
                  <a:pt x="1060531" y="2237018"/>
                </a:lnTo>
                <a:lnTo>
                  <a:pt x="1101729" y="2256253"/>
                </a:lnTo>
                <a:lnTo>
                  <a:pt x="1143464" y="2274510"/>
                </a:lnTo>
                <a:lnTo>
                  <a:pt x="1185721" y="2291775"/>
                </a:lnTo>
                <a:lnTo>
                  <a:pt x="1228486" y="2308032"/>
                </a:lnTo>
                <a:lnTo>
                  <a:pt x="1271743" y="2323267"/>
                </a:lnTo>
                <a:lnTo>
                  <a:pt x="1315478" y="2337466"/>
                </a:lnTo>
                <a:lnTo>
                  <a:pt x="1331975" y="2342373"/>
                </a:lnTo>
                <a:lnTo>
                  <a:pt x="1331975" y="1651591"/>
                </a:lnTo>
                <a:lnTo>
                  <a:pt x="1292236" y="1631181"/>
                </a:lnTo>
                <a:lnTo>
                  <a:pt x="1252826" y="1609061"/>
                </a:lnTo>
                <a:lnTo>
                  <a:pt x="1214330" y="1585551"/>
                </a:lnTo>
                <a:lnTo>
                  <a:pt x="1176782" y="1560683"/>
                </a:lnTo>
                <a:lnTo>
                  <a:pt x="1140217" y="1534491"/>
                </a:lnTo>
                <a:lnTo>
                  <a:pt x="1104667" y="1507011"/>
                </a:lnTo>
                <a:lnTo>
                  <a:pt x="1070168" y="1478276"/>
                </a:lnTo>
                <a:lnTo>
                  <a:pt x="1036754" y="1448320"/>
                </a:lnTo>
                <a:lnTo>
                  <a:pt x="1004458" y="1417177"/>
                </a:lnTo>
                <a:lnTo>
                  <a:pt x="973315" y="1384881"/>
                </a:lnTo>
                <a:lnTo>
                  <a:pt x="943359" y="1351467"/>
                </a:lnTo>
                <a:lnTo>
                  <a:pt x="914624" y="1316968"/>
                </a:lnTo>
                <a:lnTo>
                  <a:pt x="887144" y="1281418"/>
                </a:lnTo>
                <a:lnTo>
                  <a:pt x="860952" y="1244853"/>
                </a:lnTo>
                <a:lnTo>
                  <a:pt x="836084" y="1207305"/>
                </a:lnTo>
                <a:lnTo>
                  <a:pt x="812574" y="1168809"/>
                </a:lnTo>
                <a:lnTo>
                  <a:pt x="790454" y="1129399"/>
                </a:lnTo>
                <a:lnTo>
                  <a:pt x="769761" y="1089109"/>
                </a:lnTo>
                <a:lnTo>
                  <a:pt x="750526" y="1047973"/>
                </a:lnTo>
                <a:lnTo>
                  <a:pt x="732786" y="1006025"/>
                </a:lnTo>
                <a:lnTo>
                  <a:pt x="716573" y="963300"/>
                </a:lnTo>
                <a:lnTo>
                  <a:pt x="701922" y="919831"/>
                </a:lnTo>
                <a:lnTo>
                  <a:pt x="688867" y="875652"/>
                </a:lnTo>
                <a:lnTo>
                  <a:pt x="677442" y="830798"/>
                </a:lnTo>
                <a:lnTo>
                  <a:pt x="667681" y="785303"/>
                </a:lnTo>
                <a:lnTo>
                  <a:pt x="659619" y="739201"/>
                </a:lnTo>
                <a:lnTo>
                  <a:pt x="653288" y="692525"/>
                </a:lnTo>
                <a:lnTo>
                  <a:pt x="648724" y="645311"/>
                </a:lnTo>
                <a:lnTo>
                  <a:pt x="645961" y="597592"/>
                </a:lnTo>
                <a:lnTo>
                  <a:pt x="645032" y="549401"/>
                </a:lnTo>
                <a:lnTo>
                  <a:pt x="645969" y="501077"/>
                </a:lnTo>
                <a:lnTo>
                  <a:pt x="648724" y="453492"/>
                </a:lnTo>
                <a:lnTo>
                  <a:pt x="653288" y="406278"/>
                </a:lnTo>
                <a:lnTo>
                  <a:pt x="659619" y="359602"/>
                </a:lnTo>
                <a:lnTo>
                  <a:pt x="667681" y="313500"/>
                </a:lnTo>
                <a:lnTo>
                  <a:pt x="677442" y="268005"/>
                </a:lnTo>
                <a:lnTo>
                  <a:pt x="688867" y="223151"/>
                </a:lnTo>
                <a:lnTo>
                  <a:pt x="701922" y="178972"/>
                </a:lnTo>
                <a:lnTo>
                  <a:pt x="716573" y="135503"/>
                </a:lnTo>
                <a:lnTo>
                  <a:pt x="732786" y="92778"/>
                </a:lnTo>
                <a:lnTo>
                  <a:pt x="750526" y="50830"/>
                </a:lnTo>
                <a:lnTo>
                  <a:pt x="769761" y="9694"/>
                </a:lnTo>
                <a:lnTo>
                  <a:pt x="774740" y="0"/>
                </a:lnTo>
                <a:close/>
              </a:path>
            </a:pathLst>
          </a:custGeom>
          <a:solidFill>
            <a:srgbClr val="548ED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7505" y="1169288"/>
            <a:ext cx="434898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 u="heavy">
                <a:solidFill>
                  <a:srgbClr val="6F2F9F"/>
                </a:solidFill>
                <a:latin typeface="FreeFarsi"/>
                <a:cs typeface="FreeFars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7198" y="3093466"/>
            <a:ext cx="7349603" cy="342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4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4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2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40789"/>
            <a:ext cx="2668270" cy="817244"/>
            <a:chOff x="0" y="6040789"/>
            <a:chExt cx="2668270" cy="817244"/>
          </a:xfrm>
        </p:grpSpPr>
        <p:sp>
          <p:nvSpPr>
            <p:cNvPr id="3" name="object 3"/>
            <p:cNvSpPr/>
            <p:nvPr/>
          </p:nvSpPr>
          <p:spPr>
            <a:xfrm>
              <a:off x="0" y="6040789"/>
              <a:ext cx="2668270" cy="817244"/>
            </a:xfrm>
            <a:custGeom>
              <a:avLst/>
              <a:gdLst/>
              <a:ahLst/>
              <a:cxnLst/>
              <a:rect l="l" t="t" r="r" b="b"/>
              <a:pathLst>
                <a:path w="2668270" h="817245">
                  <a:moveTo>
                    <a:pt x="775796" y="0"/>
                  </a:moveTo>
                  <a:lnTo>
                    <a:pt x="726219" y="826"/>
                  </a:lnTo>
                  <a:lnTo>
                    <a:pt x="676879" y="2590"/>
                  </a:lnTo>
                  <a:lnTo>
                    <a:pt x="627790" y="5284"/>
                  </a:lnTo>
                  <a:lnTo>
                    <a:pt x="578963" y="8897"/>
                  </a:lnTo>
                  <a:lnTo>
                    <a:pt x="530411" y="13422"/>
                  </a:lnTo>
                  <a:lnTo>
                    <a:pt x="482147" y="18849"/>
                  </a:lnTo>
                  <a:lnTo>
                    <a:pt x="434181" y="25171"/>
                  </a:lnTo>
                  <a:lnTo>
                    <a:pt x="386528" y="32378"/>
                  </a:lnTo>
                  <a:lnTo>
                    <a:pt x="339199" y="40462"/>
                  </a:lnTo>
                  <a:lnTo>
                    <a:pt x="292206" y="49413"/>
                  </a:lnTo>
                  <a:lnTo>
                    <a:pt x="245561" y="59224"/>
                  </a:lnTo>
                  <a:lnTo>
                    <a:pt x="199278" y="69886"/>
                  </a:lnTo>
                  <a:lnTo>
                    <a:pt x="153368" y="81389"/>
                  </a:lnTo>
                  <a:lnTo>
                    <a:pt x="107843" y="93725"/>
                  </a:lnTo>
                  <a:lnTo>
                    <a:pt x="62716" y="106885"/>
                  </a:lnTo>
                  <a:lnTo>
                    <a:pt x="18000" y="120862"/>
                  </a:lnTo>
                  <a:lnTo>
                    <a:pt x="0" y="817209"/>
                  </a:lnTo>
                  <a:lnTo>
                    <a:pt x="2667866" y="817209"/>
                  </a:lnTo>
                  <a:lnTo>
                    <a:pt x="2625009" y="769658"/>
                  </a:lnTo>
                  <a:lnTo>
                    <a:pt x="2594140" y="737165"/>
                  </a:lnTo>
                  <a:lnTo>
                    <a:pt x="2562544" y="705214"/>
                  </a:lnTo>
                  <a:lnTo>
                    <a:pt x="2530231" y="673817"/>
                  </a:lnTo>
                  <a:lnTo>
                    <a:pt x="2497211" y="642985"/>
                  </a:lnTo>
                  <a:lnTo>
                    <a:pt x="2463495" y="612729"/>
                  </a:lnTo>
                  <a:lnTo>
                    <a:pt x="2429093" y="583059"/>
                  </a:lnTo>
                  <a:lnTo>
                    <a:pt x="2394014" y="553988"/>
                  </a:lnTo>
                  <a:lnTo>
                    <a:pt x="2358269" y="525527"/>
                  </a:lnTo>
                  <a:lnTo>
                    <a:pt x="2321869" y="497685"/>
                  </a:lnTo>
                  <a:lnTo>
                    <a:pt x="2284822" y="470475"/>
                  </a:lnTo>
                  <a:lnTo>
                    <a:pt x="2247140" y="443908"/>
                  </a:lnTo>
                  <a:lnTo>
                    <a:pt x="2208832" y="417995"/>
                  </a:lnTo>
                  <a:lnTo>
                    <a:pt x="2169910" y="392747"/>
                  </a:lnTo>
                  <a:lnTo>
                    <a:pt x="2130382" y="368174"/>
                  </a:lnTo>
                  <a:lnTo>
                    <a:pt x="2090258" y="344289"/>
                  </a:lnTo>
                  <a:lnTo>
                    <a:pt x="2049551" y="321102"/>
                  </a:lnTo>
                  <a:lnTo>
                    <a:pt x="2008268" y="298625"/>
                  </a:lnTo>
                  <a:lnTo>
                    <a:pt x="1966421" y="276869"/>
                  </a:lnTo>
                  <a:lnTo>
                    <a:pt x="1924019" y="255844"/>
                  </a:lnTo>
                  <a:lnTo>
                    <a:pt x="1881074" y="235562"/>
                  </a:lnTo>
                  <a:lnTo>
                    <a:pt x="1837594" y="216034"/>
                  </a:lnTo>
                  <a:lnTo>
                    <a:pt x="1793590" y="197271"/>
                  </a:lnTo>
                  <a:lnTo>
                    <a:pt x="1749073" y="179284"/>
                  </a:lnTo>
                  <a:lnTo>
                    <a:pt x="1704052" y="162085"/>
                  </a:lnTo>
                  <a:lnTo>
                    <a:pt x="1658537" y="145685"/>
                  </a:lnTo>
                  <a:lnTo>
                    <a:pt x="1612539" y="130094"/>
                  </a:lnTo>
                  <a:lnTo>
                    <a:pt x="1566068" y="115324"/>
                  </a:lnTo>
                  <a:lnTo>
                    <a:pt x="1519134" y="101386"/>
                  </a:lnTo>
                  <a:lnTo>
                    <a:pt x="1471747" y="88291"/>
                  </a:lnTo>
                  <a:lnTo>
                    <a:pt x="1423918" y="76050"/>
                  </a:lnTo>
                  <a:lnTo>
                    <a:pt x="1375656" y="64674"/>
                  </a:lnTo>
                  <a:lnTo>
                    <a:pt x="1326971" y="54175"/>
                  </a:lnTo>
                  <a:lnTo>
                    <a:pt x="1277875" y="44564"/>
                  </a:lnTo>
                  <a:lnTo>
                    <a:pt x="1228376" y="35851"/>
                  </a:lnTo>
                  <a:lnTo>
                    <a:pt x="1178485" y="28049"/>
                  </a:lnTo>
                  <a:lnTo>
                    <a:pt x="1128213" y="21167"/>
                  </a:lnTo>
                  <a:lnTo>
                    <a:pt x="1077569" y="15217"/>
                  </a:lnTo>
                  <a:lnTo>
                    <a:pt x="1026822" y="10235"/>
                  </a:lnTo>
                  <a:lnTo>
                    <a:pt x="976239" y="6243"/>
                  </a:lnTo>
                  <a:lnTo>
                    <a:pt x="925833" y="3232"/>
                  </a:lnTo>
                  <a:lnTo>
                    <a:pt x="875616" y="1194"/>
                  </a:lnTo>
                  <a:lnTo>
                    <a:pt x="825599" y="119"/>
                  </a:lnTo>
                  <a:lnTo>
                    <a:pt x="775796" y="0"/>
                  </a:lnTo>
                  <a:close/>
                </a:path>
              </a:pathLst>
            </a:custGeom>
            <a:solidFill>
              <a:srgbClr val="548ED4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2140" y="6741012"/>
              <a:ext cx="1541145" cy="117475"/>
            </a:xfrm>
            <a:custGeom>
              <a:avLst/>
              <a:gdLst/>
              <a:ahLst/>
              <a:cxnLst/>
              <a:rect l="l" t="t" r="r" b="b"/>
              <a:pathLst>
                <a:path w="1541145" h="117475">
                  <a:moveTo>
                    <a:pt x="795188" y="119"/>
                  </a:moveTo>
                  <a:lnTo>
                    <a:pt x="745385" y="0"/>
                  </a:lnTo>
                  <a:lnTo>
                    <a:pt x="695809" y="826"/>
                  </a:lnTo>
                  <a:lnTo>
                    <a:pt x="646470" y="2590"/>
                  </a:lnTo>
                  <a:lnTo>
                    <a:pt x="597382" y="5283"/>
                  </a:lnTo>
                  <a:lnTo>
                    <a:pt x="548556" y="8896"/>
                  </a:lnTo>
                  <a:lnTo>
                    <a:pt x="500005" y="13421"/>
                  </a:lnTo>
                  <a:lnTo>
                    <a:pt x="451741" y="18848"/>
                  </a:lnTo>
                  <a:lnTo>
                    <a:pt x="403777" y="25170"/>
                  </a:lnTo>
                  <a:lnTo>
                    <a:pt x="356125" y="32377"/>
                  </a:lnTo>
                  <a:lnTo>
                    <a:pt x="308797" y="40460"/>
                  </a:lnTo>
                  <a:lnTo>
                    <a:pt x="261805" y="49412"/>
                  </a:lnTo>
                  <a:lnTo>
                    <a:pt x="215161" y="59222"/>
                  </a:lnTo>
                  <a:lnTo>
                    <a:pt x="168879" y="69883"/>
                  </a:lnTo>
                  <a:lnTo>
                    <a:pt x="122970" y="81386"/>
                  </a:lnTo>
                  <a:lnTo>
                    <a:pt x="77447" y="93722"/>
                  </a:lnTo>
                  <a:lnTo>
                    <a:pt x="32321" y="106883"/>
                  </a:lnTo>
                  <a:lnTo>
                    <a:pt x="0" y="116985"/>
                  </a:lnTo>
                  <a:lnTo>
                    <a:pt x="1540870" y="116985"/>
                  </a:lnTo>
                  <a:lnTo>
                    <a:pt x="1488717" y="101388"/>
                  </a:lnTo>
                  <a:lnTo>
                    <a:pt x="1441330" y="88293"/>
                  </a:lnTo>
                  <a:lnTo>
                    <a:pt x="1393500" y="76052"/>
                  </a:lnTo>
                  <a:lnTo>
                    <a:pt x="1345238" y="64677"/>
                  </a:lnTo>
                  <a:lnTo>
                    <a:pt x="1296554" y="54178"/>
                  </a:lnTo>
                  <a:lnTo>
                    <a:pt x="1247457" y="44566"/>
                  </a:lnTo>
                  <a:lnTo>
                    <a:pt x="1197959" y="35854"/>
                  </a:lnTo>
                  <a:lnTo>
                    <a:pt x="1148069" y="28051"/>
                  </a:lnTo>
                  <a:lnTo>
                    <a:pt x="1097798" y="21169"/>
                  </a:lnTo>
                  <a:lnTo>
                    <a:pt x="1047154" y="15219"/>
                  </a:lnTo>
                  <a:lnTo>
                    <a:pt x="996408" y="10237"/>
                  </a:lnTo>
                  <a:lnTo>
                    <a:pt x="945826" y="6244"/>
                  </a:lnTo>
                  <a:lnTo>
                    <a:pt x="895420" y="3233"/>
                  </a:lnTo>
                  <a:lnTo>
                    <a:pt x="845203" y="1194"/>
                  </a:lnTo>
                  <a:lnTo>
                    <a:pt x="795188" y="119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390250" y="0"/>
            <a:ext cx="3754120" cy="1899285"/>
            <a:chOff x="5390250" y="0"/>
            <a:chExt cx="3754120" cy="1899285"/>
          </a:xfrm>
        </p:grpSpPr>
        <p:sp>
          <p:nvSpPr>
            <p:cNvPr id="6" name="object 6"/>
            <p:cNvSpPr/>
            <p:nvPr/>
          </p:nvSpPr>
          <p:spPr>
            <a:xfrm>
              <a:off x="5390250" y="0"/>
              <a:ext cx="3754120" cy="1607185"/>
            </a:xfrm>
            <a:custGeom>
              <a:avLst/>
              <a:gdLst/>
              <a:ahLst/>
              <a:cxnLst/>
              <a:rect l="l" t="t" r="r" b="b"/>
              <a:pathLst>
                <a:path w="3754120" h="1607185">
                  <a:moveTo>
                    <a:pt x="812764" y="0"/>
                  </a:moveTo>
                  <a:lnTo>
                    <a:pt x="0" y="0"/>
                  </a:lnTo>
                  <a:lnTo>
                    <a:pt x="15654" y="40853"/>
                  </a:lnTo>
                  <a:lnTo>
                    <a:pt x="32570" y="82483"/>
                  </a:lnTo>
                  <a:lnTo>
                    <a:pt x="50361" y="123876"/>
                  </a:lnTo>
                  <a:lnTo>
                    <a:pt x="69021" y="165019"/>
                  </a:lnTo>
                  <a:lnTo>
                    <a:pt x="88546" y="205898"/>
                  </a:lnTo>
                  <a:lnTo>
                    <a:pt x="108929" y="246499"/>
                  </a:lnTo>
                  <a:lnTo>
                    <a:pt x="130167" y="286806"/>
                  </a:lnTo>
                  <a:lnTo>
                    <a:pt x="152254" y="326807"/>
                  </a:lnTo>
                  <a:lnTo>
                    <a:pt x="175184" y="366486"/>
                  </a:lnTo>
                  <a:lnTo>
                    <a:pt x="198953" y="405830"/>
                  </a:lnTo>
                  <a:lnTo>
                    <a:pt x="223556" y="444825"/>
                  </a:lnTo>
                  <a:lnTo>
                    <a:pt x="248987" y="483456"/>
                  </a:lnTo>
                  <a:lnTo>
                    <a:pt x="275241" y="521709"/>
                  </a:lnTo>
                  <a:lnTo>
                    <a:pt x="302314" y="559570"/>
                  </a:lnTo>
                  <a:lnTo>
                    <a:pt x="330200" y="597024"/>
                  </a:lnTo>
                  <a:lnTo>
                    <a:pt x="358894" y="634059"/>
                  </a:lnTo>
                  <a:lnTo>
                    <a:pt x="388391" y="670658"/>
                  </a:lnTo>
                  <a:lnTo>
                    <a:pt x="418685" y="706809"/>
                  </a:lnTo>
                  <a:lnTo>
                    <a:pt x="449773" y="742498"/>
                  </a:lnTo>
                  <a:lnTo>
                    <a:pt x="481648" y="777709"/>
                  </a:lnTo>
                  <a:lnTo>
                    <a:pt x="514305" y="812428"/>
                  </a:lnTo>
                  <a:lnTo>
                    <a:pt x="547740" y="846642"/>
                  </a:lnTo>
                  <a:lnTo>
                    <a:pt x="581947" y="880337"/>
                  </a:lnTo>
                  <a:lnTo>
                    <a:pt x="616921" y="913498"/>
                  </a:lnTo>
                  <a:lnTo>
                    <a:pt x="652658" y="946110"/>
                  </a:lnTo>
                  <a:lnTo>
                    <a:pt x="689151" y="978161"/>
                  </a:lnTo>
                  <a:lnTo>
                    <a:pt x="726396" y="1009635"/>
                  </a:lnTo>
                  <a:lnTo>
                    <a:pt x="764388" y="1040519"/>
                  </a:lnTo>
                  <a:lnTo>
                    <a:pt x="803121" y="1070798"/>
                  </a:lnTo>
                  <a:lnTo>
                    <a:pt x="842591" y="1100458"/>
                  </a:lnTo>
                  <a:lnTo>
                    <a:pt x="882793" y="1129485"/>
                  </a:lnTo>
                  <a:lnTo>
                    <a:pt x="923720" y="1157864"/>
                  </a:lnTo>
                  <a:lnTo>
                    <a:pt x="965369" y="1185583"/>
                  </a:lnTo>
                  <a:lnTo>
                    <a:pt x="1007734" y="1212625"/>
                  </a:lnTo>
                  <a:lnTo>
                    <a:pt x="1050809" y="1238978"/>
                  </a:lnTo>
                  <a:lnTo>
                    <a:pt x="1094591" y="1264627"/>
                  </a:lnTo>
                  <a:lnTo>
                    <a:pt x="1139073" y="1289558"/>
                  </a:lnTo>
                  <a:lnTo>
                    <a:pt x="1184018" y="1313635"/>
                  </a:lnTo>
                  <a:lnTo>
                    <a:pt x="1229192" y="1336735"/>
                  </a:lnTo>
                  <a:lnTo>
                    <a:pt x="1274579" y="1358861"/>
                  </a:lnTo>
                  <a:lnTo>
                    <a:pt x="1320165" y="1380017"/>
                  </a:lnTo>
                  <a:lnTo>
                    <a:pt x="1365935" y="1400206"/>
                  </a:lnTo>
                  <a:lnTo>
                    <a:pt x="1411874" y="1419432"/>
                  </a:lnTo>
                  <a:lnTo>
                    <a:pt x="1457969" y="1437696"/>
                  </a:lnTo>
                  <a:lnTo>
                    <a:pt x="1504203" y="1455004"/>
                  </a:lnTo>
                  <a:lnTo>
                    <a:pt x="1550563" y="1471358"/>
                  </a:lnTo>
                  <a:lnTo>
                    <a:pt x="1597034" y="1486761"/>
                  </a:lnTo>
                  <a:lnTo>
                    <a:pt x="1643601" y="1501218"/>
                  </a:lnTo>
                  <a:lnTo>
                    <a:pt x="1690249" y="1514730"/>
                  </a:lnTo>
                  <a:lnTo>
                    <a:pt x="1736964" y="1527302"/>
                  </a:lnTo>
                  <a:lnTo>
                    <a:pt x="1783731" y="1538936"/>
                  </a:lnTo>
                  <a:lnTo>
                    <a:pt x="1830535" y="1549637"/>
                  </a:lnTo>
                  <a:lnTo>
                    <a:pt x="1877361" y="1559408"/>
                  </a:lnTo>
                  <a:lnTo>
                    <a:pt x="1924195" y="1568251"/>
                  </a:lnTo>
                  <a:lnTo>
                    <a:pt x="1971023" y="1576170"/>
                  </a:lnTo>
                  <a:lnTo>
                    <a:pt x="2017829" y="1583168"/>
                  </a:lnTo>
                  <a:lnTo>
                    <a:pt x="2064599" y="1589250"/>
                  </a:lnTo>
                  <a:lnTo>
                    <a:pt x="2111317" y="1594417"/>
                  </a:lnTo>
                  <a:lnTo>
                    <a:pt x="2157970" y="1598674"/>
                  </a:lnTo>
                  <a:lnTo>
                    <a:pt x="2204543" y="1602023"/>
                  </a:lnTo>
                  <a:lnTo>
                    <a:pt x="2251021" y="1604468"/>
                  </a:lnTo>
                  <a:lnTo>
                    <a:pt x="2297389" y="1606013"/>
                  </a:lnTo>
                  <a:lnTo>
                    <a:pt x="2343632" y="1606661"/>
                  </a:lnTo>
                  <a:lnTo>
                    <a:pt x="2389736" y="1606414"/>
                  </a:lnTo>
                  <a:lnTo>
                    <a:pt x="2435687" y="1605277"/>
                  </a:lnTo>
                  <a:lnTo>
                    <a:pt x="2481469" y="1603252"/>
                  </a:lnTo>
                  <a:lnTo>
                    <a:pt x="2527068" y="1600344"/>
                  </a:lnTo>
                  <a:lnTo>
                    <a:pt x="2572468" y="1596554"/>
                  </a:lnTo>
                  <a:lnTo>
                    <a:pt x="2617656" y="1591888"/>
                  </a:lnTo>
                  <a:lnTo>
                    <a:pt x="2662617" y="1586347"/>
                  </a:lnTo>
                  <a:lnTo>
                    <a:pt x="2707336" y="1579935"/>
                  </a:lnTo>
                  <a:lnTo>
                    <a:pt x="2751798" y="1572656"/>
                  </a:lnTo>
                  <a:lnTo>
                    <a:pt x="2795988" y="1564513"/>
                  </a:lnTo>
                  <a:lnTo>
                    <a:pt x="2839893" y="1555509"/>
                  </a:lnTo>
                  <a:lnTo>
                    <a:pt x="2883496" y="1545648"/>
                  </a:lnTo>
                  <a:lnTo>
                    <a:pt x="2926784" y="1534932"/>
                  </a:lnTo>
                  <a:lnTo>
                    <a:pt x="2969742" y="1523366"/>
                  </a:lnTo>
                  <a:lnTo>
                    <a:pt x="3012355" y="1510952"/>
                  </a:lnTo>
                  <a:lnTo>
                    <a:pt x="3054608" y="1497694"/>
                  </a:lnTo>
                  <a:lnTo>
                    <a:pt x="3096487" y="1483595"/>
                  </a:lnTo>
                  <a:lnTo>
                    <a:pt x="3137977" y="1468658"/>
                  </a:lnTo>
                  <a:lnTo>
                    <a:pt x="3179063" y="1452888"/>
                  </a:lnTo>
                  <a:lnTo>
                    <a:pt x="3219731" y="1436286"/>
                  </a:lnTo>
                  <a:lnTo>
                    <a:pt x="3259966" y="1418857"/>
                  </a:lnTo>
                  <a:lnTo>
                    <a:pt x="3299752" y="1400603"/>
                  </a:lnTo>
                  <a:lnTo>
                    <a:pt x="3339076" y="1381529"/>
                  </a:lnTo>
                  <a:lnTo>
                    <a:pt x="3377923" y="1361637"/>
                  </a:lnTo>
                  <a:lnTo>
                    <a:pt x="3416279" y="1340931"/>
                  </a:lnTo>
                  <a:lnTo>
                    <a:pt x="3454127" y="1319414"/>
                  </a:lnTo>
                  <a:lnTo>
                    <a:pt x="3491454" y="1297089"/>
                  </a:lnTo>
                  <a:lnTo>
                    <a:pt x="3528245" y="1273959"/>
                  </a:lnTo>
                  <a:lnTo>
                    <a:pt x="3564486" y="1250029"/>
                  </a:lnTo>
                  <a:lnTo>
                    <a:pt x="3600161" y="1225301"/>
                  </a:lnTo>
                  <a:lnTo>
                    <a:pt x="3635255" y="1199779"/>
                  </a:lnTo>
                  <a:lnTo>
                    <a:pt x="3669755" y="1173466"/>
                  </a:lnTo>
                  <a:lnTo>
                    <a:pt x="3703646" y="1146365"/>
                  </a:lnTo>
                  <a:lnTo>
                    <a:pt x="3736912" y="1118479"/>
                  </a:lnTo>
                  <a:lnTo>
                    <a:pt x="3753749" y="1103686"/>
                  </a:lnTo>
                  <a:lnTo>
                    <a:pt x="3753749" y="920896"/>
                  </a:lnTo>
                  <a:lnTo>
                    <a:pt x="2936528" y="920896"/>
                  </a:lnTo>
                  <a:lnTo>
                    <a:pt x="2891081" y="920646"/>
                  </a:lnTo>
                  <a:lnTo>
                    <a:pt x="2845603" y="919637"/>
                  </a:lnTo>
                  <a:lnTo>
                    <a:pt x="2800105" y="917873"/>
                  </a:lnTo>
                  <a:lnTo>
                    <a:pt x="2754598" y="915356"/>
                  </a:lnTo>
                  <a:lnTo>
                    <a:pt x="2709095" y="912088"/>
                  </a:lnTo>
                  <a:lnTo>
                    <a:pt x="2663605" y="908073"/>
                  </a:lnTo>
                  <a:lnTo>
                    <a:pt x="2618141" y="903314"/>
                  </a:lnTo>
                  <a:lnTo>
                    <a:pt x="2572712" y="897812"/>
                  </a:lnTo>
                  <a:lnTo>
                    <a:pt x="2527332" y="891572"/>
                  </a:lnTo>
                  <a:lnTo>
                    <a:pt x="2482010" y="884596"/>
                  </a:lnTo>
                  <a:lnTo>
                    <a:pt x="2436758" y="876887"/>
                  </a:lnTo>
                  <a:lnTo>
                    <a:pt x="2391587" y="868448"/>
                  </a:lnTo>
                  <a:lnTo>
                    <a:pt x="2346508" y="859281"/>
                  </a:lnTo>
                  <a:lnTo>
                    <a:pt x="2301533" y="849389"/>
                  </a:lnTo>
                  <a:lnTo>
                    <a:pt x="2256673" y="838775"/>
                  </a:lnTo>
                  <a:lnTo>
                    <a:pt x="2211939" y="827443"/>
                  </a:lnTo>
                  <a:lnTo>
                    <a:pt x="2167342" y="815394"/>
                  </a:lnTo>
                  <a:lnTo>
                    <a:pt x="2122893" y="802633"/>
                  </a:lnTo>
                  <a:lnTo>
                    <a:pt x="2078604" y="789160"/>
                  </a:lnTo>
                  <a:lnTo>
                    <a:pt x="2034486" y="774980"/>
                  </a:lnTo>
                  <a:lnTo>
                    <a:pt x="1990550" y="760096"/>
                  </a:lnTo>
                  <a:lnTo>
                    <a:pt x="1946807" y="744509"/>
                  </a:lnTo>
                  <a:lnTo>
                    <a:pt x="1903268" y="728223"/>
                  </a:lnTo>
                  <a:lnTo>
                    <a:pt x="1859945" y="711241"/>
                  </a:lnTo>
                  <a:lnTo>
                    <a:pt x="1816849" y="693566"/>
                  </a:lnTo>
                  <a:lnTo>
                    <a:pt x="1773991" y="675200"/>
                  </a:lnTo>
                  <a:lnTo>
                    <a:pt x="1731382" y="656146"/>
                  </a:lnTo>
                  <a:lnTo>
                    <a:pt x="1689034" y="636407"/>
                  </a:lnTo>
                  <a:lnTo>
                    <a:pt x="1646957" y="615986"/>
                  </a:lnTo>
                  <a:lnTo>
                    <a:pt x="1605163" y="594886"/>
                  </a:lnTo>
                  <a:lnTo>
                    <a:pt x="1563664" y="573110"/>
                  </a:lnTo>
                  <a:lnTo>
                    <a:pt x="1522469" y="550660"/>
                  </a:lnTo>
                  <a:lnTo>
                    <a:pt x="1481591" y="527539"/>
                  </a:lnTo>
                  <a:lnTo>
                    <a:pt x="1441041" y="503751"/>
                  </a:lnTo>
                  <a:lnTo>
                    <a:pt x="1400829" y="479297"/>
                  </a:lnTo>
                  <a:lnTo>
                    <a:pt x="1360968" y="454181"/>
                  </a:lnTo>
                  <a:lnTo>
                    <a:pt x="1321468" y="428406"/>
                  </a:lnTo>
                  <a:lnTo>
                    <a:pt x="1282340" y="401975"/>
                  </a:lnTo>
                  <a:lnTo>
                    <a:pt x="1243596" y="374889"/>
                  </a:lnTo>
                  <a:lnTo>
                    <a:pt x="1205247" y="347153"/>
                  </a:lnTo>
                  <a:lnTo>
                    <a:pt x="1167305" y="318769"/>
                  </a:lnTo>
                  <a:lnTo>
                    <a:pt x="1129779" y="289739"/>
                  </a:lnTo>
                  <a:lnTo>
                    <a:pt x="1092682" y="260068"/>
                  </a:lnTo>
                  <a:lnTo>
                    <a:pt x="1056025" y="229757"/>
                  </a:lnTo>
                  <a:lnTo>
                    <a:pt x="1019819" y="198809"/>
                  </a:lnTo>
                  <a:lnTo>
                    <a:pt x="984075" y="167227"/>
                  </a:lnTo>
                  <a:lnTo>
                    <a:pt x="948804" y="135014"/>
                  </a:lnTo>
                  <a:lnTo>
                    <a:pt x="914018" y="102174"/>
                  </a:lnTo>
                  <a:lnTo>
                    <a:pt x="879728" y="68707"/>
                  </a:lnTo>
                  <a:lnTo>
                    <a:pt x="845944" y="34619"/>
                  </a:lnTo>
                  <a:lnTo>
                    <a:pt x="812764" y="0"/>
                  </a:lnTo>
                  <a:close/>
                </a:path>
                <a:path w="3754120" h="1607185">
                  <a:moveTo>
                    <a:pt x="3753749" y="786487"/>
                  </a:moveTo>
                  <a:lnTo>
                    <a:pt x="3693543" y="806309"/>
                  </a:lnTo>
                  <a:lnTo>
                    <a:pt x="3650336" y="819392"/>
                  </a:lnTo>
                  <a:lnTo>
                    <a:pt x="3606907" y="831668"/>
                  </a:lnTo>
                  <a:lnTo>
                    <a:pt x="3563268" y="843139"/>
                  </a:lnTo>
                  <a:lnTo>
                    <a:pt x="3519431" y="853809"/>
                  </a:lnTo>
                  <a:lnTo>
                    <a:pt x="3475405" y="863681"/>
                  </a:lnTo>
                  <a:lnTo>
                    <a:pt x="3431203" y="872757"/>
                  </a:lnTo>
                  <a:lnTo>
                    <a:pt x="3386835" y="881040"/>
                  </a:lnTo>
                  <a:lnTo>
                    <a:pt x="3342313" y="888534"/>
                  </a:lnTo>
                  <a:lnTo>
                    <a:pt x="3297648" y="895240"/>
                  </a:lnTo>
                  <a:lnTo>
                    <a:pt x="3252852" y="901162"/>
                  </a:lnTo>
                  <a:lnTo>
                    <a:pt x="3207935" y="906303"/>
                  </a:lnTo>
                  <a:lnTo>
                    <a:pt x="3162908" y="910665"/>
                  </a:lnTo>
                  <a:lnTo>
                    <a:pt x="3117784" y="914251"/>
                  </a:lnTo>
                  <a:lnTo>
                    <a:pt x="3072572" y="917065"/>
                  </a:lnTo>
                  <a:lnTo>
                    <a:pt x="3027285" y="919108"/>
                  </a:lnTo>
                  <a:lnTo>
                    <a:pt x="2981933" y="920384"/>
                  </a:lnTo>
                  <a:lnTo>
                    <a:pt x="2936528" y="920896"/>
                  </a:lnTo>
                  <a:lnTo>
                    <a:pt x="3753749" y="920896"/>
                  </a:lnTo>
                  <a:lnTo>
                    <a:pt x="3753749" y="786487"/>
                  </a:lnTo>
                  <a:close/>
                </a:path>
              </a:pathLst>
            </a:custGeom>
            <a:solidFill>
              <a:srgbClr val="548ED4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24276" y="0"/>
              <a:ext cx="3119755" cy="1899285"/>
            </a:xfrm>
            <a:custGeom>
              <a:avLst/>
              <a:gdLst/>
              <a:ahLst/>
              <a:cxnLst/>
              <a:rect l="l" t="t" r="r" b="b"/>
              <a:pathLst>
                <a:path w="3119754" h="1899285">
                  <a:moveTo>
                    <a:pt x="658059" y="0"/>
                  </a:moveTo>
                  <a:lnTo>
                    <a:pt x="0" y="0"/>
                  </a:lnTo>
                  <a:lnTo>
                    <a:pt x="8206" y="36253"/>
                  </a:lnTo>
                  <a:lnTo>
                    <a:pt x="18858" y="79138"/>
                  </a:lnTo>
                  <a:lnTo>
                    <a:pt x="30419" y="121887"/>
                  </a:lnTo>
                  <a:lnTo>
                    <a:pt x="42885" y="164484"/>
                  </a:lnTo>
                  <a:lnTo>
                    <a:pt x="56252" y="206916"/>
                  </a:lnTo>
                  <a:lnTo>
                    <a:pt x="70513" y="249169"/>
                  </a:lnTo>
                  <a:lnTo>
                    <a:pt x="85664" y="291228"/>
                  </a:lnTo>
                  <a:lnTo>
                    <a:pt x="101699" y="333080"/>
                  </a:lnTo>
                  <a:lnTo>
                    <a:pt x="118614" y="374710"/>
                  </a:lnTo>
                  <a:lnTo>
                    <a:pt x="136403" y="416103"/>
                  </a:lnTo>
                  <a:lnTo>
                    <a:pt x="155062" y="457246"/>
                  </a:lnTo>
                  <a:lnTo>
                    <a:pt x="174585" y="498125"/>
                  </a:lnTo>
                  <a:lnTo>
                    <a:pt x="194967" y="538726"/>
                  </a:lnTo>
                  <a:lnTo>
                    <a:pt x="216203" y="579033"/>
                  </a:lnTo>
                  <a:lnTo>
                    <a:pt x="238287" y="619034"/>
                  </a:lnTo>
                  <a:lnTo>
                    <a:pt x="261216" y="658713"/>
                  </a:lnTo>
                  <a:lnTo>
                    <a:pt x="284983" y="698057"/>
                  </a:lnTo>
                  <a:lnTo>
                    <a:pt x="309583" y="737052"/>
                  </a:lnTo>
                  <a:lnTo>
                    <a:pt x="335012" y="775683"/>
                  </a:lnTo>
                  <a:lnTo>
                    <a:pt x="361264" y="813936"/>
                  </a:lnTo>
                  <a:lnTo>
                    <a:pt x="388335" y="851797"/>
                  </a:lnTo>
                  <a:lnTo>
                    <a:pt x="416218" y="889251"/>
                  </a:lnTo>
                  <a:lnTo>
                    <a:pt x="444910" y="926286"/>
                  </a:lnTo>
                  <a:lnTo>
                    <a:pt x="474404" y="962885"/>
                  </a:lnTo>
                  <a:lnTo>
                    <a:pt x="504696" y="999036"/>
                  </a:lnTo>
                  <a:lnTo>
                    <a:pt x="535780" y="1034725"/>
                  </a:lnTo>
                  <a:lnTo>
                    <a:pt x="567652" y="1069936"/>
                  </a:lnTo>
                  <a:lnTo>
                    <a:pt x="600306" y="1104655"/>
                  </a:lnTo>
                  <a:lnTo>
                    <a:pt x="633738" y="1138869"/>
                  </a:lnTo>
                  <a:lnTo>
                    <a:pt x="667942" y="1172564"/>
                  </a:lnTo>
                  <a:lnTo>
                    <a:pt x="702913" y="1205725"/>
                  </a:lnTo>
                  <a:lnTo>
                    <a:pt x="738646" y="1238337"/>
                  </a:lnTo>
                  <a:lnTo>
                    <a:pt x="775135" y="1270388"/>
                  </a:lnTo>
                  <a:lnTo>
                    <a:pt x="812377" y="1301862"/>
                  </a:lnTo>
                  <a:lnTo>
                    <a:pt x="850364" y="1332746"/>
                  </a:lnTo>
                  <a:lnTo>
                    <a:pt x="889094" y="1363025"/>
                  </a:lnTo>
                  <a:lnTo>
                    <a:pt x="928560" y="1392685"/>
                  </a:lnTo>
                  <a:lnTo>
                    <a:pt x="968757" y="1421712"/>
                  </a:lnTo>
                  <a:lnTo>
                    <a:pt x="1009680" y="1450091"/>
                  </a:lnTo>
                  <a:lnTo>
                    <a:pt x="1051324" y="1477810"/>
                  </a:lnTo>
                  <a:lnTo>
                    <a:pt x="1093684" y="1504852"/>
                  </a:lnTo>
                  <a:lnTo>
                    <a:pt x="1136755" y="1531205"/>
                  </a:lnTo>
                  <a:lnTo>
                    <a:pt x="1180532" y="1556854"/>
                  </a:lnTo>
                  <a:lnTo>
                    <a:pt x="1225009" y="1581785"/>
                  </a:lnTo>
                  <a:lnTo>
                    <a:pt x="1269959" y="1605862"/>
                  </a:lnTo>
                  <a:lnTo>
                    <a:pt x="1315138" y="1628962"/>
                  </a:lnTo>
                  <a:lnTo>
                    <a:pt x="1360529" y="1651088"/>
                  </a:lnTo>
                  <a:lnTo>
                    <a:pt x="1406120" y="1672243"/>
                  </a:lnTo>
                  <a:lnTo>
                    <a:pt x="1451894" y="1692432"/>
                  </a:lnTo>
                  <a:lnTo>
                    <a:pt x="1497838" y="1711656"/>
                  </a:lnTo>
                  <a:lnTo>
                    <a:pt x="1543937" y="1729920"/>
                  </a:lnTo>
                  <a:lnTo>
                    <a:pt x="1590176" y="1747227"/>
                  </a:lnTo>
                  <a:lnTo>
                    <a:pt x="1636540" y="1763580"/>
                  </a:lnTo>
                  <a:lnTo>
                    <a:pt x="1683015" y="1778982"/>
                  </a:lnTo>
                  <a:lnTo>
                    <a:pt x="1729585" y="1793438"/>
                  </a:lnTo>
                  <a:lnTo>
                    <a:pt x="1776237" y="1806949"/>
                  </a:lnTo>
                  <a:lnTo>
                    <a:pt x="1822955" y="1819519"/>
                  </a:lnTo>
                  <a:lnTo>
                    <a:pt x="1869725" y="1831153"/>
                  </a:lnTo>
                  <a:lnTo>
                    <a:pt x="1916533" y="1841852"/>
                  </a:lnTo>
                  <a:lnTo>
                    <a:pt x="1963362" y="1851621"/>
                  </a:lnTo>
                  <a:lnTo>
                    <a:pt x="2010200" y="1860462"/>
                  </a:lnTo>
                  <a:lnTo>
                    <a:pt x="2057030" y="1868380"/>
                  </a:lnTo>
                  <a:lnTo>
                    <a:pt x="2103839" y="1875377"/>
                  </a:lnTo>
                  <a:lnTo>
                    <a:pt x="2150612" y="1881457"/>
                  </a:lnTo>
                  <a:lnTo>
                    <a:pt x="2197333" y="1886622"/>
                  </a:lnTo>
                  <a:lnTo>
                    <a:pt x="2243989" y="1890877"/>
                  </a:lnTo>
                  <a:lnTo>
                    <a:pt x="2290564" y="1894225"/>
                  </a:lnTo>
                  <a:lnTo>
                    <a:pt x="2337044" y="1896669"/>
                  </a:lnTo>
                  <a:lnTo>
                    <a:pt x="2383414" y="1898212"/>
                  </a:lnTo>
                  <a:lnTo>
                    <a:pt x="2429660" y="1898858"/>
                  </a:lnTo>
                  <a:lnTo>
                    <a:pt x="2475766" y="1898610"/>
                  </a:lnTo>
                  <a:lnTo>
                    <a:pt x="2521719" y="1897471"/>
                  </a:lnTo>
                  <a:lnTo>
                    <a:pt x="2567503" y="1895444"/>
                  </a:lnTo>
                  <a:lnTo>
                    <a:pt x="2613103" y="1892534"/>
                  </a:lnTo>
                  <a:lnTo>
                    <a:pt x="2658506" y="1888743"/>
                  </a:lnTo>
                  <a:lnTo>
                    <a:pt x="2703696" y="1884075"/>
                  </a:lnTo>
                  <a:lnTo>
                    <a:pt x="2748658" y="1878533"/>
                  </a:lnTo>
                  <a:lnTo>
                    <a:pt x="2793378" y="1872119"/>
                  </a:lnTo>
                  <a:lnTo>
                    <a:pt x="2837842" y="1864839"/>
                  </a:lnTo>
                  <a:lnTo>
                    <a:pt x="2882034" y="1856694"/>
                  </a:lnTo>
                  <a:lnTo>
                    <a:pt x="2925939" y="1847689"/>
                  </a:lnTo>
                  <a:lnTo>
                    <a:pt x="2969544" y="1837826"/>
                  </a:lnTo>
                  <a:lnTo>
                    <a:pt x="3012833" y="1827110"/>
                  </a:lnTo>
                  <a:lnTo>
                    <a:pt x="3055792" y="1815542"/>
                  </a:lnTo>
                  <a:lnTo>
                    <a:pt x="3098406" y="1803127"/>
                  </a:lnTo>
                  <a:lnTo>
                    <a:pt x="3119722" y="1796438"/>
                  </a:lnTo>
                  <a:lnTo>
                    <a:pt x="3119722" y="1213123"/>
                  </a:lnTo>
                  <a:lnTo>
                    <a:pt x="3022591" y="1213123"/>
                  </a:lnTo>
                  <a:lnTo>
                    <a:pt x="2977144" y="1212873"/>
                  </a:lnTo>
                  <a:lnTo>
                    <a:pt x="2931666" y="1211864"/>
                  </a:lnTo>
                  <a:lnTo>
                    <a:pt x="2886168" y="1210100"/>
                  </a:lnTo>
                  <a:lnTo>
                    <a:pt x="2840662" y="1207583"/>
                  </a:lnTo>
                  <a:lnTo>
                    <a:pt x="2795158" y="1204315"/>
                  </a:lnTo>
                  <a:lnTo>
                    <a:pt x="2749668" y="1200300"/>
                  </a:lnTo>
                  <a:lnTo>
                    <a:pt x="2704204" y="1195541"/>
                  </a:lnTo>
                  <a:lnTo>
                    <a:pt x="2658775" y="1190039"/>
                  </a:lnTo>
                  <a:lnTo>
                    <a:pt x="2613395" y="1183799"/>
                  </a:lnTo>
                  <a:lnTo>
                    <a:pt x="2568073" y="1176823"/>
                  </a:lnTo>
                  <a:lnTo>
                    <a:pt x="2522821" y="1169114"/>
                  </a:lnTo>
                  <a:lnTo>
                    <a:pt x="2477650" y="1160675"/>
                  </a:lnTo>
                  <a:lnTo>
                    <a:pt x="2432571" y="1151508"/>
                  </a:lnTo>
                  <a:lnTo>
                    <a:pt x="2387596" y="1141616"/>
                  </a:lnTo>
                  <a:lnTo>
                    <a:pt x="2342736" y="1131002"/>
                  </a:lnTo>
                  <a:lnTo>
                    <a:pt x="2298002" y="1119670"/>
                  </a:lnTo>
                  <a:lnTo>
                    <a:pt x="2253405" y="1107621"/>
                  </a:lnTo>
                  <a:lnTo>
                    <a:pt x="2208956" y="1094860"/>
                  </a:lnTo>
                  <a:lnTo>
                    <a:pt x="2164667" y="1081387"/>
                  </a:lnTo>
                  <a:lnTo>
                    <a:pt x="2120549" y="1067207"/>
                  </a:lnTo>
                  <a:lnTo>
                    <a:pt x="2076613" y="1052323"/>
                  </a:lnTo>
                  <a:lnTo>
                    <a:pt x="2032870" y="1036736"/>
                  </a:lnTo>
                  <a:lnTo>
                    <a:pt x="1989331" y="1020450"/>
                  </a:lnTo>
                  <a:lnTo>
                    <a:pt x="1946009" y="1003468"/>
                  </a:lnTo>
                  <a:lnTo>
                    <a:pt x="1902912" y="985793"/>
                  </a:lnTo>
                  <a:lnTo>
                    <a:pt x="1860054" y="967427"/>
                  </a:lnTo>
                  <a:lnTo>
                    <a:pt x="1817445" y="948373"/>
                  </a:lnTo>
                  <a:lnTo>
                    <a:pt x="1775097" y="928634"/>
                  </a:lnTo>
                  <a:lnTo>
                    <a:pt x="1733020" y="908213"/>
                  </a:lnTo>
                  <a:lnTo>
                    <a:pt x="1691226" y="887113"/>
                  </a:lnTo>
                  <a:lnTo>
                    <a:pt x="1649727" y="865337"/>
                  </a:lnTo>
                  <a:lnTo>
                    <a:pt x="1608532" y="842887"/>
                  </a:lnTo>
                  <a:lnTo>
                    <a:pt x="1567654" y="819766"/>
                  </a:lnTo>
                  <a:lnTo>
                    <a:pt x="1527104" y="795978"/>
                  </a:lnTo>
                  <a:lnTo>
                    <a:pt x="1486892" y="771524"/>
                  </a:lnTo>
                  <a:lnTo>
                    <a:pt x="1447031" y="746408"/>
                  </a:lnTo>
                  <a:lnTo>
                    <a:pt x="1407531" y="720633"/>
                  </a:lnTo>
                  <a:lnTo>
                    <a:pt x="1368403" y="694202"/>
                  </a:lnTo>
                  <a:lnTo>
                    <a:pt x="1329659" y="667116"/>
                  </a:lnTo>
                  <a:lnTo>
                    <a:pt x="1291311" y="639380"/>
                  </a:lnTo>
                  <a:lnTo>
                    <a:pt x="1253368" y="610996"/>
                  </a:lnTo>
                  <a:lnTo>
                    <a:pt x="1215842" y="581966"/>
                  </a:lnTo>
                  <a:lnTo>
                    <a:pt x="1178745" y="552295"/>
                  </a:lnTo>
                  <a:lnTo>
                    <a:pt x="1142088" y="521984"/>
                  </a:lnTo>
                  <a:lnTo>
                    <a:pt x="1105882" y="491036"/>
                  </a:lnTo>
                  <a:lnTo>
                    <a:pt x="1070138" y="459454"/>
                  </a:lnTo>
                  <a:lnTo>
                    <a:pt x="1034867" y="427241"/>
                  </a:lnTo>
                  <a:lnTo>
                    <a:pt x="1000081" y="394401"/>
                  </a:lnTo>
                  <a:lnTo>
                    <a:pt x="965791" y="360934"/>
                  </a:lnTo>
                  <a:lnTo>
                    <a:pt x="932007" y="326846"/>
                  </a:lnTo>
                  <a:lnTo>
                    <a:pt x="898742" y="292138"/>
                  </a:lnTo>
                  <a:lnTo>
                    <a:pt x="866007" y="256813"/>
                  </a:lnTo>
                  <a:lnTo>
                    <a:pt x="833811" y="220874"/>
                  </a:lnTo>
                  <a:lnTo>
                    <a:pt x="802168" y="184324"/>
                  </a:lnTo>
                  <a:lnTo>
                    <a:pt x="771088" y="147166"/>
                  </a:lnTo>
                  <a:lnTo>
                    <a:pt x="740582" y="109402"/>
                  </a:lnTo>
                  <a:lnTo>
                    <a:pt x="710661" y="71036"/>
                  </a:lnTo>
                  <a:lnTo>
                    <a:pt x="681337" y="32069"/>
                  </a:lnTo>
                  <a:lnTo>
                    <a:pt x="658059" y="0"/>
                  </a:lnTo>
                  <a:close/>
                </a:path>
                <a:path w="3119754" h="1899285">
                  <a:moveTo>
                    <a:pt x="3119722" y="1211047"/>
                  </a:moveTo>
                  <a:lnTo>
                    <a:pt x="3113348" y="1211335"/>
                  </a:lnTo>
                  <a:lnTo>
                    <a:pt x="3067996" y="1212611"/>
                  </a:lnTo>
                  <a:lnTo>
                    <a:pt x="3022591" y="1213123"/>
                  </a:lnTo>
                  <a:lnTo>
                    <a:pt x="3119722" y="1213123"/>
                  </a:lnTo>
                  <a:lnTo>
                    <a:pt x="3119722" y="1211047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700276" y="4970648"/>
            <a:ext cx="4260215" cy="124460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4400" spc="-969" i="1">
                <a:solidFill>
                  <a:srgbClr val="6F2F9F"/>
                </a:solidFill>
                <a:latin typeface="FreeFarsi"/>
                <a:cs typeface="FreeFarsi"/>
              </a:rPr>
              <a:t>درك </a:t>
            </a:r>
            <a:r>
              <a:rPr dirty="0" sz="4400" spc="-825" i="1">
                <a:solidFill>
                  <a:srgbClr val="6F2F9F"/>
                </a:solidFill>
                <a:latin typeface="FreeFarsi"/>
                <a:cs typeface="FreeFarsi"/>
              </a:rPr>
              <a:t>بجر</a:t>
            </a:r>
            <a:r>
              <a:rPr dirty="0" sz="4400" spc="-810" i="1">
                <a:solidFill>
                  <a:srgbClr val="6F2F9F"/>
                </a:solidFill>
                <a:latin typeface="FreeFarsi"/>
                <a:cs typeface="FreeFarsi"/>
              </a:rPr>
              <a:t> </a:t>
            </a:r>
            <a:r>
              <a:rPr dirty="0" sz="4400" spc="-825" i="1">
                <a:solidFill>
                  <a:srgbClr val="6F2F9F"/>
                </a:solidFill>
                <a:latin typeface="FreeFarsi"/>
                <a:cs typeface="FreeFarsi"/>
              </a:rPr>
              <a:t>دممح</a:t>
            </a:r>
            <a:endParaRPr sz="4400">
              <a:latin typeface="FreeFarsi"/>
              <a:cs typeface="FreeFars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3200" spc="-844" i="1">
                <a:solidFill>
                  <a:srgbClr val="6F2F9F"/>
                </a:solidFill>
                <a:latin typeface="FreeFarsi"/>
                <a:cs typeface="FreeFarsi"/>
              </a:rPr>
              <a:t>يوبترلا</a:t>
            </a:r>
            <a:r>
              <a:rPr dirty="0" sz="3200" spc="-50" i="1">
                <a:solidFill>
                  <a:srgbClr val="6F2F9F"/>
                </a:solidFill>
                <a:latin typeface="FreeFarsi"/>
                <a:cs typeface="FreeFarsi"/>
              </a:rPr>
              <a:t> </a:t>
            </a:r>
            <a:r>
              <a:rPr dirty="0" sz="3200" spc="-670" i="1">
                <a:solidFill>
                  <a:srgbClr val="6F2F9F"/>
                </a:solidFill>
                <a:latin typeface="FreeFarsi"/>
                <a:cs typeface="FreeFarsi"/>
              </a:rPr>
              <a:t>فارشلإاو </a:t>
            </a:r>
            <a:r>
              <a:rPr dirty="0" sz="3200" spc="-710" i="1">
                <a:solidFill>
                  <a:srgbClr val="6F2F9F"/>
                </a:solidFill>
                <a:latin typeface="FreeFarsi"/>
                <a:cs typeface="FreeFarsi"/>
              </a:rPr>
              <a:t>ريوطتلا </a:t>
            </a:r>
            <a:r>
              <a:rPr dirty="0" sz="3200" spc="-280" i="1">
                <a:solidFill>
                  <a:srgbClr val="6F2F9F"/>
                </a:solidFill>
                <a:latin typeface="FreeFarsi"/>
                <a:cs typeface="FreeFarsi"/>
              </a:rPr>
              <a:t>ةرادإ</a:t>
            </a:r>
            <a:r>
              <a:rPr dirty="0" sz="3200" spc="-380" i="1">
                <a:solidFill>
                  <a:srgbClr val="6F2F9F"/>
                </a:solidFill>
                <a:latin typeface="FreeFarsi"/>
                <a:cs typeface="FreeFarsi"/>
              </a:rPr>
              <a:t> </a:t>
            </a:r>
            <a:r>
              <a:rPr dirty="0" sz="3200" spc="-530" i="1">
                <a:solidFill>
                  <a:srgbClr val="6F2F9F"/>
                </a:solidFill>
                <a:latin typeface="FreeFarsi"/>
                <a:cs typeface="FreeFarsi"/>
              </a:rPr>
              <a:t>ريدم</a:t>
            </a:r>
            <a:endParaRPr sz="3200">
              <a:latin typeface="FreeFarsi"/>
              <a:cs typeface="FreeFars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2308" y="707212"/>
            <a:ext cx="33915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175" i="1">
                <a:solidFill>
                  <a:srgbClr val="001F5F"/>
                </a:solidFill>
                <a:latin typeface="FreeFarsi"/>
                <a:cs typeface="FreeFarsi"/>
              </a:rPr>
              <a:t>طشنلا</a:t>
            </a:r>
            <a:r>
              <a:rPr dirty="0" sz="3600" spc="-41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1145" i="1">
                <a:solidFill>
                  <a:srgbClr val="001F5F"/>
                </a:solidFill>
                <a:latin typeface="FreeFarsi"/>
                <a:cs typeface="FreeFarsi"/>
              </a:rPr>
              <a:t>ملعتلا</a:t>
            </a:r>
            <a:r>
              <a:rPr dirty="0" sz="3600" spc="-39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1005" i="1">
                <a:solidFill>
                  <a:srgbClr val="001F5F"/>
                </a:solidFill>
                <a:latin typeface="FreeFarsi"/>
                <a:cs typeface="FreeFarsi"/>
              </a:rPr>
              <a:t>تايجيتاترسا</a:t>
            </a:r>
            <a:endParaRPr sz="3600">
              <a:latin typeface="FreeFarsi"/>
              <a:cs typeface="FreeFars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0253" y="1877009"/>
            <a:ext cx="8039100" cy="2078355"/>
            <a:chOff x="200253" y="1877009"/>
            <a:chExt cx="8039100" cy="2078355"/>
          </a:xfrm>
        </p:grpSpPr>
        <p:sp>
          <p:nvSpPr>
            <p:cNvPr id="11" name="object 11"/>
            <p:cNvSpPr/>
            <p:nvPr/>
          </p:nvSpPr>
          <p:spPr>
            <a:xfrm>
              <a:off x="861669" y="1877009"/>
              <a:ext cx="7377683" cy="1163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0253" y="1877009"/>
              <a:ext cx="992124" cy="1163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12925" y="2791663"/>
              <a:ext cx="5051044" cy="1163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169157" y="3824985"/>
            <a:ext cx="200596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Carlito"/>
                <a:cs typeface="Carlito"/>
              </a:rPr>
              <a:t>Jigs</a:t>
            </a:r>
            <a:r>
              <a:rPr dirty="0" sz="6000" spc="-4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dirty="0" sz="6000">
                <a:solidFill>
                  <a:srgbClr val="FF0000"/>
                </a:solidFill>
                <a:latin typeface="Carlito"/>
                <a:cs typeface="Carlito"/>
              </a:rPr>
              <a:t>w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088" y="2205227"/>
            <a:ext cx="8134984" cy="3456940"/>
            <a:chOff x="323088" y="2205227"/>
            <a:chExt cx="8134984" cy="3456940"/>
          </a:xfrm>
        </p:grpSpPr>
        <p:sp>
          <p:nvSpPr>
            <p:cNvPr id="4" name="object 4"/>
            <p:cNvSpPr/>
            <p:nvPr/>
          </p:nvSpPr>
          <p:spPr>
            <a:xfrm>
              <a:off x="323088" y="2205227"/>
              <a:ext cx="7993380" cy="3456940"/>
            </a:xfrm>
            <a:custGeom>
              <a:avLst/>
              <a:gdLst/>
              <a:ahLst/>
              <a:cxnLst/>
              <a:rect l="l" t="t" r="r" b="b"/>
              <a:pathLst>
                <a:path w="7993380" h="3456940">
                  <a:moveTo>
                    <a:pt x="7993380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7993380" y="3456432"/>
                  </a:lnTo>
                  <a:lnTo>
                    <a:pt x="7993380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60373" y="2595625"/>
              <a:ext cx="7272782" cy="77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2630" y="3204921"/>
              <a:ext cx="6964933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09623" y="3815206"/>
              <a:ext cx="6622669" cy="77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34455" y="4432376"/>
              <a:ext cx="2519933" cy="774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66232" y="4432376"/>
              <a:ext cx="357632" cy="774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868" y="2240279"/>
            <a:ext cx="7864475" cy="3385185"/>
            <a:chOff x="467868" y="2240279"/>
            <a:chExt cx="7864475" cy="3385185"/>
          </a:xfrm>
        </p:grpSpPr>
        <p:sp>
          <p:nvSpPr>
            <p:cNvPr id="4" name="object 4"/>
            <p:cNvSpPr/>
            <p:nvPr/>
          </p:nvSpPr>
          <p:spPr>
            <a:xfrm>
              <a:off x="467868" y="2240279"/>
              <a:ext cx="7703820" cy="3385185"/>
            </a:xfrm>
            <a:custGeom>
              <a:avLst/>
              <a:gdLst/>
              <a:ahLst/>
              <a:cxnLst/>
              <a:rect l="l" t="t" r="r" b="b"/>
              <a:pathLst>
                <a:path w="7703820" h="3385185">
                  <a:moveTo>
                    <a:pt x="7703820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7703820" y="3384804"/>
                  </a:lnTo>
                  <a:lnTo>
                    <a:pt x="7703820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7603" y="2290825"/>
              <a:ext cx="7514590" cy="77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31976" y="2900502"/>
              <a:ext cx="6960108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3511" y="3509721"/>
              <a:ext cx="7487920" cy="774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8271" y="4120006"/>
              <a:ext cx="7534021" cy="7741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76139" y="4736922"/>
              <a:ext cx="3147187" cy="774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07914" y="4736922"/>
              <a:ext cx="357632" cy="774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240" y="2168651"/>
            <a:ext cx="8233409" cy="3528060"/>
            <a:chOff x="396240" y="2168651"/>
            <a:chExt cx="8233409" cy="3528060"/>
          </a:xfrm>
        </p:grpSpPr>
        <p:sp>
          <p:nvSpPr>
            <p:cNvPr id="4" name="object 4"/>
            <p:cNvSpPr/>
            <p:nvPr/>
          </p:nvSpPr>
          <p:spPr>
            <a:xfrm>
              <a:off x="396240" y="2168651"/>
              <a:ext cx="8063865" cy="3528060"/>
            </a:xfrm>
            <a:custGeom>
              <a:avLst/>
              <a:gdLst/>
              <a:ahLst/>
              <a:cxnLst/>
              <a:rect l="l" t="t" r="r" b="b"/>
              <a:pathLst>
                <a:path w="8063865" h="3528060">
                  <a:moveTo>
                    <a:pt x="8063483" y="0"/>
                  </a:moveTo>
                  <a:lnTo>
                    <a:pt x="0" y="0"/>
                  </a:lnTo>
                  <a:lnTo>
                    <a:pt x="0" y="3528060"/>
                  </a:lnTo>
                  <a:lnTo>
                    <a:pt x="8063483" y="3528060"/>
                  </a:lnTo>
                  <a:lnTo>
                    <a:pt x="8063483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61262" y="2290825"/>
              <a:ext cx="7318248" cy="77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5922" y="2900502"/>
              <a:ext cx="8127746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4934" y="3509721"/>
              <a:ext cx="6717157" cy="774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8738" y="4120006"/>
              <a:ext cx="7705725" cy="7741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15581" y="4736922"/>
              <a:ext cx="1813941" cy="774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47357" y="4736922"/>
              <a:ext cx="357631" cy="774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2421635"/>
            <a:ext cx="8057515" cy="3312160"/>
            <a:chOff x="611123" y="2421635"/>
            <a:chExt cx="8057515" cy="3312160"/>
          </a:xfrm>
        </p:grpSpPr>
        <p:sp>
          <p:nvSpPr>
            <p:cNvPr id="4" name="object 4"/>
            <p:cNvSpPr/>
            <p:nvPr/>
          </p:nvSpPr>
          <p:spPr>
            <a:xfrm>
              <a:off x="611123" y="2421635"/>
              <a:ext cx="7922259" cy="3312160"/>
            </a:xfrm>
            <a:custGeom>
              <a:avLst/>
              <a:gdLst/>
              <a:ahLst/>
              <a:cxnLst/>
              <a:rect l="l" t="t" r="r" b="b"/>
              <a:pathLst>
                <a:path w="7922259" h="3312160">
                  <a:moveTo>
                    <a:pt x="7921752" y="0"/>
                  </a:moveTo>
                  <a:lnTo>
                    <a:pt x="0" y="0"/>
                  </a:lnTo>
                  <a:lnTo>
                    <a:pt x="0" y="3311652"/>
                  </a:lnTo>
                  <a:lnTo>
                    <a:pt x="7921752" y="3311652"/>
                  </a:lnTo>
                  <a:lnTo>
                    <a:pt x="7921752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65198" y="3044697"/>
              <a:ext cx="7201661" cy="77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55698" y="3654247"/>
              <a:ext cx="7012305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72921" y="4271213"/>
              <a:ext cx="7695184" cy="774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4697" y="4271213"/>
              <a:ext cx="357631" cy="774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5904" y="2456688"/>
            <a:ext cx="6716395" cy="2952115"/>
            <a:chOff x="755904" y="2456688"/>
            <a:chExt cx="6716395" cy="2952115"/>
          </a:xfrm>
        </p:grpSpPr>
        <p:sp>
          <p:nvSpPr>
            <p:cNvPr id="4" name="object 4"/>
            <p:cNvSpPr/>
            <p:nvPr/>
          </p:nvSpPr>
          <p:spPr>
            <a:xfrm>
              <a:off x="755904" y="2456688"/>
              <a:ext cx="6696709" cy="2952115"/>
            </a:xfrm>
            <a:custGeom>
              <a:avLst/>
              <a:gdLst/>
              <a:ahLst/>
              <a:cxnLst/>
              <a:rect l="l" t="t" r="r" b="b"/>
              <a:pathLst>
                <a:path w="6696709" h="2952115">
                  <a:moveTo>
                    <a:pt x="6696456" y="0"/>
                  </a:moveTo>
                  <a:lnTo>
                    <a:pt x="0" y="0"/>
                  </a:lnTo>
                  <a:lnTo>
                    <a:pt x="0" y="2951988"/>
                  </a:lnTo>
                  <a:lnTo>
                    <a:pt x="6696456" y="2951988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48460" y="2900502"/>
              <a:ext cx="5782183" cy="774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35152" y="3509721"/>
              <a:ext cx="6637020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8027" y="4127627"/>
              <a:ext cx="1506981" cy="77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48279" y="4127627"/>
              <a:ext cx="359664" cy="7741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7916" y="188976"/>
            <a:ext cx="1369060" cy="1369060"/>
          </a:xfrm>
          <a:custGeom>
            <a:avLst/>
            <a:gdLst/>
            <a:ahLst/>
            <a:cxnLst/>
            <a:rect l="l" t="t" r="r" b="b"/>
            <a:pathLst>
              <a:path w="1369059" h="1369060">
                <a:moveTo>
                  <a:pt x="1140459" y="0"/>
                </a:moveTo>
                <a:lnTo>
                  <a:pt x="228091" y="0"/>
                </a:lnTo>
                <a:lnTo>
                  <a:pt x="182119" y="4633"/>
                </a:lnTo>
                <a:lnTo>
                  <a:pt x="139303" y="17922"/>
                </a:lnTo>
                <a:lnTo>
                  <a:pt x="100558" y="38951"/>
                </a:lnTo>
                <a:lnTo>
                  <a:pt x="66801" y="66801"/>
                </a:lnTo>
                <a:lnTo>
                  <a:pt x="38951" y="100558"/>
                </a:lnTo>
                <a:lnTo>
                  <a:pt x="17922" y="139303"/>
                </a:lnTo>
                <a:lnTo>
                  <a:pt x="4633" y="182119"/>
                </a:lnTo>
                <a:lnTo>
                  <a:pt x="0" y="228091"/>
                </a:lnTo>
                <a:lnTo>
                  <a:pt x="0" y="1140460"/>
                </a:lnTo>
                <a:lnTo>
                  <a:pt x="4633" y="1186432"/>
                </a:lnTo>
                <a:lnTo>
                  <a:pt x="17922" y="1229248"/>
                </a:lnTo>
                <a:lnTo>
                  <a:pt x="38951" y="1267993"/>
                </a:lnTo>
                <a:lnTo>
                  <a:pt x="66801" y="1301750"/>
                </a:lnTo>
                <a:lnTo>
                  <a:pt x="100558" y="1329600"/>
                </a:lnTo>
                <a:lnTo>
                  <a:pt x="139303" y="1350629"/>
                </a:lnTo>
                <a:lnTo>
                  <a:pt x="182119" y="1363918"/>
                </a:lnTo>
                <a:lnTo>
                  <a:pt x="228091" y="1368552"/>
                </a:lnTo>
                <a:lnTo>
                  <a:pt x="1140459" y="1368552"/>
                </a:lnTo>
                <a:lnTo>
                  <a:pt x="1186432" y="1363918"/>
                </a:lnTo>
                <a:lnTo>
                  <a:pt x="1229248" y="1350629"/>
                </a:lnTo>
                <a:lnTo>
                  <a:pt x="1267993" y="1329600"/>
                </a:lnTo>
                <a:lnTo>
                  <a:pt x="1301750" y="1301750"/>
                </a:lnTo>
                <a:lnTo>
                  <a:pt x="1329600" y="1267993"/>
                </a:lnTo>
                <a:lnTo>
                  <a:pt x="1350629" y="1229248"/>
                </a:lnTo>
                <a:lnTo>
                  <a:pt x="1363918" y="1186432"/>
                </a:lnTo>
                <a:lnTo>
                  <a:pt x="1368552" y="1140460"/>
                </a:lnTo>
                <a:lnTo>
                  <a:pt x="1368552" y="228091"/>
                </a:lnTo>
                <a:lnTo>
                  <a:pt x="1363918" y="182119"/>
                </a:lnTo>
                <a:lnTo>
                  <a:pt x="1350629" y="139303"/>
                </a:lnTo>
                <a:lnTo>
                  <a:pt x="1329600" y="100558"/>
                </a:lnTo>
                <a:lnTo>
                  <a:pt x="1301749" y="66801"/>
                </a:lnTo>
                <a:lnTo>
                  <a:pt x="1267993" y="38951"/>
                </a:lnTo>
                <a:lnTo>
                  <a:pt x="1229248" y="17922"/>
                </a:lnTo>
                <a:lnTo>
                  <a:pt x="1186432" y="4633"/>
                </a:lnTo>
                <a:lnTo>
                  <a:pt x="1140459" y="0"/>
                </a:lnTo>
                <a:close/>
              </a:path>
            </a:pathLst>
          </a:custGeom>
          <a:solidFill>
            <a:srgbClr val="6F2F9F">
              <a:alpha val="6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0228" y="2986481"/>
            <a:ext cx="687705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6000" spc="-1285">
                <a:solidFill>
                  <a:srgbClr val="C00000"/>
                </a:solidFill>
              </a:rPr>
              <a:t>وسكيج </a:t>
            </a:r>
            <a:r>
              <a:rPr dirty="0" u="none" sz="6000" spc="-1105">
                <a:solidFill>
                  <a:srgbClr val="C00000"/>
                </a:solidFill>
              </a:rPr>
              <a:t>ةيجيتاترسا</a:t>
            </a:r>
            <a:r>
              <a:rPr dirty="0" u="none" sz="6000" spc="-750">
                <a:solidFill>
                  <a:srgbClr val="C00000"/>
                </a:solidFill>
              </a:rPr>
              <a:t> </a:t>
            </a:r>
            <a:r>
              <a:rPr dirty="0" u="none" sz="6000" spc="-395">
                <a:solidFill>
                  <a:srgbClr val="C00000"/>
                </a:solidFill>
              </a:rPr>
              <a:t>ايازم</a:t>
            </a:r>
            <a:endParaRPr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276" y="1807464"/>
            <a:ext cx="6696709" cy="1117600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228600" rIns="0" bIns="0" rtlCol="0" vert="horz">
            <a:spAutoFit/>
          </a:bodyPr>
          <a:lstStyle/>
          <a:p>
            <a:pPr marL="1967230">
              <a:lnSpc>
                <a:spcPct val="100000"/>
              </a:lnSpc>
              <a:spcBef>
                <a:spcPts val="1800"/>
              </a:spcBef>
            </a:pPr>
            <a:r>
              <a:rPr dirty="0" sz="3600" spc="-730" i="1">
                <a:solidFill>
                  <a:srgbClr val="001F5F"/>
                </a:solidFill>
                <a:latin typeface="FreeFarsi"/>
                <a:cs typeface="FreeFarsi"/>
              </a:rPr>
              <a:t>ةيساردلا </a:t>
            </a:r>
            <a:r>
              <a:rPr dirty="0" sz="3600" spc="-760" i="1">
                <a:solidFill>
                  <a:srgbClr val="001F5F"/>
                </a:solidFill>
                <a:latin typeface="FreeFarsi"/>
                <a:cs typeface="FreeFarsi"/>
              </a:rPr>
              <a:t>داولما</a:t>
            </a:r>
            <a:r>
              <a:rPr dirty="0" sz="3600" spc="-70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1140" i="1">
                <a:solidFill>
                  <a:srgbClr val="001F5F"/>
                </a:solidFill>
                <a:latin typeface="FreeFarsi"/>
                <a:cs typeface="FreeFarsi"/>
              </a:rPr>
              <a:t>فلتمخ</a:t>
            </a:r>
            <a:r>
              <a:rPr dirty="0" sz="3600" spc="-40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1320" i="1">
                <a:solidFill>
                  <a:srgbClr val="001F5F"/>
                </a:solidFill>
                <a:latin typeface="FreeFarsi"/>
                <a:cs typeface="FreeFarsi"/>
              </a:rPr>
              <a:t>ميلعتل</a:t>
            </a:r>
            <a:r>
              <a:rPr dirty="0" sz="3600" spc="-38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795" i="1">
                <a:solidFill>
                  <a:srgbClr val="001F5F"/>
                </a:solidFill>
                <a:latin typeface="FreeFarsi"/>
                <a:cs typeface="FreeFarsi"/>
              </a:rPr>
              <a:t>ةلحاص</a:t>
            </a:r>
            <a:endParaRPr sz="3600">
              <a:latin typeface="FreeFarsi"/>
              <a:cs typeface="FreeFars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47916" y="0"/>
            <a:ext cx="2196465" cy="2746375"/>
            <a:chOff x="6947916" y="0"/>
            <a:chExt cx="2196465" cy="2746375"/>
          </a:xfrm>
        </p:grpSpPr>
        <p:sp>
          <p:nvSpPr>
            <p:cNvPr id="4" name="object 4"/>
            <p:cNvSpPr/>
            <p:nvPr/>
          </p:nvSpPr>
          <p:spPr>
            <a:xfrm>
              <a:off x="7812024" y="0"/>
              <a:ext cx="1332230" cy="2342515"/>
            </a:xfrm>
            <a:custGeom>
              <a:avLst/>
              <a:gdLst/>
              <a:ahLst/>
              <a:cxnLst/>
              <a:rect l="l" t="t" r="r" b="b"/>
              <a:pathLst>
                <a:path w="1332229" h="2342515">
                  <a:moveTo>
                    <a:pt x="774740" y="0"/>
                  </a:moveTo>
                  <a:lnTo>
                    <a:pt x="81982" y="0"/>
                  </a:lnTo>
                  <a:lnTo>
                    <a:pt x="71022" y="36845"/>
                  </a:lnTo>
                  <a:lnTo>
                    <a:pt x="58941" y="81492"/>
                  </a:lnTo>
                  <a:lnTo>
                    <a:pt x="47940" y="126573"/>
                  </a:lnTo>
                  <a:lnTo>
                    <a:pt x="38036" y="172073"/>
                  </a:lnTo>
                  <a:lnTo>
                    <a:pt x="29241" y="217978"/>
                  </a:lnTo>
                  <a:lnTo>
                    <a:pt x="21571" y="264272"/>
                  </a:lnTo>
                  <a:lnTo>
                    <a:pt x="15041" y="310942"/>
                  </a:lnTo>
                  <a:lnTo>
                    <a:pt x="9665" y="357972"/>
                  </a:lnTo>
                  <a:lnTo>
                    <a:pt x="5459" y="405348"/>
                  </a:lnTo>
                  <a:lnTo>
                    <a:pt x="2419" y="453492"/>
                  </a:lnTo>
                  <a:lnTo>
                    <a:pt x="609" y="501211"/>
                  </a:lnTo>
                  <a:lnTo>
                    <a:pt x="0" y="549401"/>
                  </a:lnTo>
                  <a:lnTo>
                    <a:pt x="611" y="597726"/>
                  </a:lnTo>
                  <a:lnTo>
                    <a:pt x="2436" y="645749"/>
                  </a:lnTo>
                  <a:lnTo>
                    <a:pt x="5459" y="693455"/>
                  </a:lnTo>
                  <a:lnTo>
                    <a:pt x="9665" y="740831"/>
                  </a:lnTo>
                  <a:lnTo>
                    <a:pt x="15041" y="787861"/>
                  </a:lnTo>
                  <a:lnTo>
                    <a:pt x="21571" y="834531"/>
                  </a:lnTo>
                  <a:lnTo>
                    <a:pt x="29241" y="880825"/>
                  </a:lnTo>
                  <a:lnTo>
                    <a:pt x="38036" y="926730"/>
                  </a:lnTo>
                  <a:lnTo>
                    <a:pt x="47940" y="972230"/>
                  </a:lnTo>
                  <a:lnTo>
                    <a:pt x="58941" y="1017311"/>
                  </a:lnTo>
                  <a:lnTo>
                    <a:pt x="71022" y="1061958"/>
                  </a:lnTo>
                  <a:lnTo>
                    <a:pt x="84169" y="1106157"/>
                  </a:lnTo>
                  <a:lnTo>
                    <a:pt x="98368" y="1149892"/>
                  </a:lnTo>
                  <a:lnTo>
                    <a:pt x="113603" y="1193149"/>
                  </a:lnTo>
                  <a:lnTo>
                    <a:pt x="129860" y="1235914"/>
                  </a:lnTo>
                  <a:lnTo>
                    <a:pt x="147125" y="1278171"/>
                  </a:lnTo>
                  <a:lnTo>
                    <a:pt x="165382" y="1319906"/>
                  </a:lnTo>
                  <a:lnTo>
                    <a:pt x="184617" y="1361104"/>
                  </a:lnTo>
                  <a:lnTo>
                    <a:pt x="204816" y="1401751"/>
                  </a:lnTo>
                  <a:lnTo>
                    <a:pt x="225962" y="1441832"/>
                  </a:lnTo>
                  <a:lnTo>
                    <a:pt x="248043" y="1481331"/>
                  </a:lnTo>
                  <a:lnTo>
                    <a:pt x="271043" y="1520235"/>
                  </a:lnTo>
                  <a:lnTo>
                    <a:pt x="294947" y="1558529"/>
                  </a:lnTo>
                  <a:lnTo>
                    <a:pt x="319740" y="1596198"/>
                  </a:lnTo>
                  <a:lnTo>
                    <a:pt x="345409" y="1633226"/>
                  </a:lnTo>
                  <a:lnTo>
                    <a:pt x="371938" y="1669601"/>
                  </a:lnTo>
                  <a:lnTo>
                    <a:pt x="399312" y="1705306"/>
                  </a:lnTo>
                  <a:lnTo>
                    <a:pt x="427518" y="1740328"/>
                  </a:lnTo>
                  <a:lnTo>
                    <a:pt x="456539" y="1774651"/>
                  </a:lnTo>
                  <a:lnTo>
                    <a:pt x="486362" y="1808260"/>
                  </a:lnTo>
                  <a:lnTo>
                    <a:pt x="516972" y="1841142"/>
                  </a:lnTo>
                  <a:lnTo>
                    <a:pt x="548354" y="1873281"/>
                  </a:lnTo>
                  <a:lnTo>
                    <a:pt x="580493" y="1904663"/>
                  </a:lnTo>
                  <a:lnTo>
                    <a:pt x="613375" y="1935273"/>
                  </a:lnTo>
                  <a:lnTo>
                    <a:pt x="646984" y="1965096"/>
                  </a:lnTo>
                  <a:lnTo>
                    <a:pt x="681307" y="1994117"/>
                  </a:lnTo>
                  <a:lnTo>
                    <a:pt x="716329" y="2022323"/>
                  </a:lnTo>
                  <a:lnTo>
                    <a:pt x="752034" y="2049697"/>
                  </a:lnTo>
                  <a:lnTo>
                    <a:pt x="788409" y="2076226"/>
                  </a:lnTo>
                  <a:lnTo>
                    <a:pt x="825437" y="2101895"/>
                  </a:lnTo>
                  <a:lnTo>
                    <a:pt x="863106" y="2126688"/>
                  </a:lnTo>
                  <a:lnTo>
                    <a:pt x="901400" y="2150592"/>
                  </a:lnTo>
                  <a:lnTo>
                    <a:pt x="940304" y="2173592"/>
                  </a:lnTo>
                  <a:lnTo>
                    <a:pt x="979803" y="2195673"/>
                  </a:lnTo>
                  <a:lnTo>
                    <a:pt x="1019884" y="2216819"/>
                  </a:lnTo>
                  <a:lnTo>
                    <a:pt x="1060531" y="2237018"/>
                  </a:lnTo>
                  <a:lnTo>
                    <a:pt x="1101729" y="2256253"/>
                  </a:lnTo>
                  <a:lnTo>
                    <a:pt x="1143464" y="2274510"/>
                  </a:lnTo>
                  <a:lnTo>
                    <a:pt x="1185721" y="2291775"/>
                  </a:lnTo>
                  <a:lnTo>
                    <a:pt x="1228486" y="2308032"/>
                  </a:lnTo>
                  <a:lnTo>
                    <a:pt x="1271743" y="2323267"/>
                  </a:lnTo>
                  <a:lnTo>
                    <a:pt x="1315478" y="2337466"/>
                  </a:lnTo>
                  <a:lnTo>
                    <a:pt x="1331975" y="2342373"/>
                  </a:lnTo>
                  <a:lnTo>
                    <a:pt x="1331975" y="1651591"/>
                  </a:lnTo>
                  <a:lnTo>
                    <a:pt x="1292236" y="1631181"/>
                  </a:lnTo>
                  <a:lnTo>
                    <a:pt x="1252826" y="1609061"/>
                  </a:lnTo>
                  <a:lnTo>
                    <a:pt x="1214330" y="1585551"/>
                  </a:lnTo>
                  <a:lnTo>
                    <a:pt x="1176782" y="1560683"/>
                  </a:lnTo>
                  <a:lnTo>
                    <a:pt x="1140217" y="1534491"/>
                  </a:lnTo>
                  <a:lnTo>
                    <a:pt x="1104667" y="1507011"/>
                  </a:lnTo>
                  <a:lnTo>
                    <a:pt x="1070168" y="1478276"/>
                  </a:lnTo>
                  <a:lnTo>
                    <a:pt x="1036754" y="1448320"/>
                  </a:lnTo>
                  <a:lnTo>
                    <a:pt x="1004458" y="1417177"/>
                  </a:lnTo>
                  <a:lnTo>
                    <a:pt x="973315" y="1384881"/>
                  </a:lnTo>
                  <a:lnTo>
                    <a:pt x="943359" y="1351467"/>
                  </a:lnTo>
                  <a:lnTo>
                    <a:pt x="914624" y="1316968"/>
                  </a:lnTo>
                  <a:lnTo>
                    <a:pt x="887144" y="1281418"/>
                  </a:lnTo>
                  <a:lnTo>
                    <a:pt x="860952" y="1244853"/>
                  </a:lnTo>
                  <a:lnTo>
                    <a:pt x="836084" y="1207305"/>
                  </a:lnTo>
                  <a:lnTo>
                    <a:pt x="812574" y="1168809"/>
                  </a:lnTo>
                  <a:lnTo>
                    <a:pt x="790454" y="1129399"/>
                  </a:lnTo>
                  <a:lnTo>
                    <a:pt x="769761" y="1089109"/>
                  </a:lnTo>
                  <a:lnTo>
                    <a:pt x="750526" y="1047973"/>
                  </a:lnTo>
                  <a:lnTo>
                    <a:pt x="732786" y="1006025"/>
                  </a:lnTo>
                  <a:lnTo>
                    <a:pt x="716573" y="963300"/>
                  </a:lnTo>
                  <a:lnTo>
                    <a:pt x="701922" y="919831"/>
                  </a:lnTo>
                  <a:lnTo>
                    <a:pt x="688867" y="875652"/>
                  </a:lnTo>
                  <a:lnTo>
                    <a:pt x="677442" y="830798"/>
                  </a:lnTo>
                  <a:lnTo>
                    <a:pt x="667681" y="785303"/>
                  </a:lnTo>
                  <a:lnTo>
                    <a:pt x="659619" y="739201"/>
                  </a:lnTo>
                  <a:lnTo>
                    <a:pt x="653288" y="692525"/>
                  </a:lnTo>
                  <a:lnTo>
                    <a:pt x="648724" y="645311"/>
                  </a:lnTo>
                  <a:lnTo>
                    <a:pt x="645961" y="597592"/>
                  </a:lnTo>
                  <a:lnTo>
                    <a:pt x="645032" y="549401"/>
                  </a:lnTo>
                  <a:lnTo>
                    <a:pt x="645969" y="501077"/>
                  </a:lnTo>
                  <a:lnTo>
                    <a:pt x="648724" y="453492"/>
                  </a:lnTo>
                  <a:lnTo>
                    <a:pt x="653288" y="406278"/>
                  </a:lnTo>
                  <a:lnTo>
                    <a:pt x="659619" y="359602"/>
                  </a:lnTo>
                  <a:lnTo>
                    <a:pt x="667681" y="313500"/>
                  </a:lnTo>
                  <a:lnTo>
                    <a:pt x="677442" y="268005"/>
                  </a:lnTo>
                  <a:lnTo>
                    <a:pt x="688867" y="223151"/>
                  </a:lnTo>
                  <a:lnTo>
                    <a:pt x="701922" y="178972"/>
                  </a:lnTo>
                  <a:lnTo>
                    <a:pt x="716573" y="135503"/>
                  </a:lnTo>
                  <a:lnTo>
                    <a:pt x="732786" y="92778"/>
                  </a:lnTo>
                  <a:lnTo>
                    <a:pt x="750526" y="50830"/>
                  </a:lnTo>
                  <a:lnTo>
                    <a:pt x="769761" y="9694"/>
                  </a:lnTo>
                  <a:lnTo>
                    <a:pt x="774740" y="0"/>
                  </a:lnTo>
                  <a:close/>
                </a:path>
              </a:pathLst>
            </a:custGeom>
            <a:solidFill>
              <a:srgbClr val="548ED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47916" y="188975"/>
              <a:ext cx="1369060" cy="2557780"/>
            </a:xfrm>
            <a:custGeom>
              <a:avLst/>
              <a:gdLst/>
              <a:ahLst/>
              <a:cxnLst/>
              <a:rect l="l" t="t" r="r" b="b"/>
              <a:pathLst>
                <a:path w="1369059" h="2557780">
                  <a:moveTo>
                    <a:pt x="1261872" y="1866392"/>
                  </a:moveTo>
                  <a:lnTo>
                    <a:pt x="1254823" y="1822716"/>
                  </a:lnTo>
                  <a:lnTo>
                    <a:pt x="1235214" y="1784781"/>
                  </a:lnTo>
                  <a:lnTo>
                    <a:pt x="1205306" y="1754873"/>
                  </a:lnTo>
                  <a:lnTo>
                    <a:pt x="1167371" y="1735264"/>
                  </a:lnTo>
                  <a:lnTo>
                    <a:pt x="1123696" y="1728216"/>
                  </a:lnTo>
                  <a:lnTo>
                    <a:pt x="570992" y="1728216"/>
                  </a:lnTo>
                  <a:lnTo>
                    <a:pt x="527304" y="1735264"/>
                  </a:lnTo>
                  <a:lnTo>
                    <a:pt x="489369" y="1754873"/>
                  </a:lnTo>
                  <a:lnTo>
                    <a:pt x="459460" y="1784781"/>
                  </a:lnTo>
                  <a:lnTo>
                    <a:pt x="439851" y="1822716"/>
                  </a:lnTo>
                  <a:lnTo>
                    <a:pt x="432816" y="1866392"/>
                  </a:lnTo>
                  <a:lnTo>
                    <a:pt x="432816" y="2419096"/>
                  </a:lnTo>
                  <a:lnTo>
                    <a:pt x="439851" y="2462784"/>
                  </a:lnTo>
                  <a:lnTo>
                    <a:pt x="459460" y="2500719"/>
                  </a:lnTo>
                  <a:lnTo>
                    <a:pt x="489369" y="2530627"/>
                  </a:lnTo>
                  <a:lnTo>
                    <a:pt x="527304" y="2550236"/>
                  </a:lnTo>
                  <a:lnTo>
                    <a:pt x="570992" y="2557272"/>
                  </a:lnTo>
                  <a:lnTo>
                    <a:pt x="1123696" y="2557272"/>
                  </a:lnTo>
                  <a:lnTo>
                    <a:pt x="1167371" y="2550236"/>
                  </a:lnTo>
                  <a:lnTo>
                    <a:pt x="1205306" y="2530627"/>
                  </a:lnTo>
                  <a:lnTo>
                    <a:pt x="1235214" y="2500719"/>
                  </a:lnTo>
                  <a:lnTo>
                    <a:pt x="1254823" y="2462784"/>
                  </a:lnTo>
                  <a:lnTo>
                    <a:pt x="1261872" y="2419096"/>
                  </a:lnTo>
                  <a:lnTo>
                    <a:pt x="1261872" y="1866392"/>
                  </a:lnTo>
                  <a:close/>
                </a:path>
                <a:path w="1369059" h="2557780">
                  <a:moveTo>
                    <a:pt x="1368552" y="228092"/>
                  </a:moveTo>
                  <a:lnTo>
                    <a:pt x="1363916" y="182130"/>
                  </a:lnTo>
                  <a:lnTo>
                    <a:pt x="1350619" y="139306"/>
                  </a:lnTo>
                  <a:lnTo>
                    <a:pt x="1329588" y="100558"/>
                  </a:lnTo>
                  <a:lnTo>
                    <a:pt x="1301737" y="66802"/>
                  </a:lnTo>
                  <a:lnTo>
                    <a:pt x="1267993" y="38963"/>
                  </a:lnTo>
                  <a:lnTo>
                    <a:pt x="1229245" y="17932"/>
                  </a:lnTo>
                  <a:lnTo>
                    <a:pt x="1186421" y="4635"/>
                  </a:lnTo>
                  <a:lnTo>
                    <a:pt x="1140460" y="0"/>
                  </a:lnTo>
                  <a:lnTo>
                    <a:pt x="228092" y="0"/>
                  </a:lnTo>
                  <a:lnTo>
                    <a:pt x="182118" y="4635"/>
                  </a:lnTo>
                  <a:lnTo>
                    <a:pt x="139293" y="17932"/>
                  </a:lnTo>
                  <a:lnTo>
                    <a:pt x="100545" y="38963"/>
                  </a:lnTo>
                  <a:lnTo>
                    <a:pt x="66802" y="66802"/>
                  </a:lnTo>
                  <a:lnTo>
                    <a:pt x="38950" y="100558"/>
                  </a:lnTo>
                  <a:lnTo>
                    <a:pt x="17919" y="139306"/>
                  </a:lnTo>
                  <a:lnTo>
                    <a:pt x="4622" y="182130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22" y="1186434"/>
                  </a:lnTo>
                  <a:lnTo>
                    <a:pt x="17919" y="1229258"/>
                  </a:lnTo>
                  <a:lnTo>
                    <a:pt x="38950" y="1268006"/>
                  </a:lnTo>
                  <a:lnTo>
                    <a:pt x="66802" y="1301750"/>
                  </a:lnTo>
                  <a:lnTo>
                    <a:pt x="100545" y="1329601"/>
                  </a:lnTo>
                  <a:lnTo>
                    <a:pt x="139293" y="1350632"/>
                  </a:lnTo>
                  <a:lnTo>
                    <a:pt x="182118" y="1363929"/>
                  </a:lnTo>
                  <a:lnTo>
                    <a:pt x="228092" y="1368552"/>
                  </a:lnTo>
                  <a:lnTo>
                    <a:pt x="1140460" y="1368552"/>
                  </a:lnTo>
                  <a:lnTo>
                    <a:pt x="1186421" y="1363929"/>
                  </a:lnTo>
                  <a:lnTo>
                    <a:pt x="1229245" y="1350632"/>
                  </a:lnTo>
                  <a:lnTo>
                    <a:pt x="1267993" y="1329601"/>
                  </a:lnTo>
                  <a:lnTo>
                    <a:pt x="1301750" y="1301762"/>
                  </a:lnTo>
                  <a:lnTo>
                    <a:pt x="1329588" y="1268006"/>
                  </a:lnTo>
                  <a:lnTo>
                    <a:pt x="1350619" y="1229258"/>
                  </a:lnTo>
                  <a:lnTo>
                    <a:pt x="1363916" y="1186434"/>
                  </a:lnTo>
                  <a:lnTo>
                    <a:pt x="1368552" y="1140460"/>
                  </a:lnTo>
                  <a:lnTo>
                    <a:pt x="1368552" y="228092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03414" y="2135885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03414" y="2135885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59891" y="3176016"/>
            <a:ext cx="7550150" cy="937260"/>
            <a:chOff x="659891" y="3176016"/>
            <a:chExt cx="7550150" cy="937260"/>
          </a:xfrm>
        </p:grpSpPr>
        <p:sp>
          <p:nvSpPr>
            <p:cNvPr id="9" name="object 9"/>
            <p:cNvSpPr/>
            <p:nvPr/>
          </p:nvSpPr>
          <p:spPr>
            <a:xfrm>
              <a:off x="659891" y="3176016"/>
              <a:ext cx="6696709" cy="937260"/>
            </a:xfrm>
            <a:custGeom>
              <a:avLst/>
              <a:gdLst/>
              <a:ahLst/>
              <a:cxnLst/>
              <a:rect l="l" t="t" r="r" b="b"/>
              <a:pathLst>
                <a:path w="6696709" h="937260">
                  <a:moveTo>
                    <a:pt x="6696456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6696456" y="937260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80732" y="3285744"/>
              <a:ext cx="829310" cy="828040"/>
            </a:xfrm>
            <a:custGeom>
              <a:avLst/>
              <a:gdLst/>
              <a:ahLst/>
              <a:cxnLst/>
              <a:rect l="l" t="t" r="r" b="b"/>
              <a:pathLst>
                <a:path w="829309" h="828039">
                  <a:moveTo>
                    <a:pt x="691134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1"/>
                  </a:lnTo>
                  <a:lnTo>
                    <a:pt x="0" y="689609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1"/>
                  </a:lnTo>
                  <a:lnTo>
                    <a:pt x="691134" y="827531"/>
                  </a:lnTo>
                  <a:lnTo>
                    <a:pt x="734738" y="820503"/>
                  </a:lnTo>
                  <a:lnTo>
                    <a:pt x="772600" y="800929"/>
                  </a:lnTo>
                  <a:lnTo>
                    <a:pt x="802453" y="771076"/>
                  </a:lnTo>
                  <a:lnTo>
                    <a:pt x="822027" y="733214"/>
                  </a:lnTo>
                  <a:lnTo>
                    <a:pt x="829056" y="689609"/>
                  </a:lnTo>
                  <a:lnTo>
                    <a:pt x="829056" y="137921"/>
                  </a:lnTo>
                  <a:lnTo>
                    <a:pt x="822027" y="94317"/>
                  </a:lnTo>
                  <a:lnTo>
                    <a:pt x="802453" y="56455"/>
                  </a:lnTo>
                  <a:lnTo>
                    <a:pt x="772600" y="26602"/>
                  </a:lnTo>
                  <a:lnTo>
                    <a:pt x="734738" y="7028"/>
                  </a:lnTo>
                  <a:lnTo>
                    <a:pt x="691134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503413" y="3502914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70">
                  <a:moveTo>
                    <a:pt x="621791" y="0"/>
                  </a:moveTo>
                  <a:lnTo>
                    <a:pt x="220599" y="0"/>
                  </a:lnTo>
                  <a:lnTo>
                    <a:pt x="0" y="197358"/>
                  </a:lnTo>
                  <a:lnTo>
                    <a:pt x="220599" y="394716"/>
                  </a:lnTo>
                  <a:lnTo>
                    <a:pt x="621791" y="394716"/>
                  </a:lnTo>
                  <a:lnTo>
                    <a:pt x="401192" y="197358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03413" y="3502914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70">
                  <a:moveTo>
                    <a:pt x="621791" y="0"/>
                  </a:moveTo>
                  <a:lnTo>
                    <a:pt x="220599" y="0"/>
                  </a:lnTo>
                  <a:lnTo>
                    <a:pt x="0" y="197358"/>
                  </a:lnTo>
                  <a:lnTo>
                    <a:pt x="220599" y="394716"/>
                  </a:lnTo>
                  <a:lnTo>
                    <a:pt x="621791" y="394716"/>
                  </a:lnTo>
                  <a:lnTo>
                    <a:pt x="401192" y="197358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84276" y="4329684"/>
            <a:ext cx="7526020" cy="1080770"/>
            <a:chOff x="684276" y="4329684"/>
            <a:chExt cx="7526020" cy="1080770"/>
          </a:xfrm>
        </p:grpSpPr>
        <p:sp>
          <p:nvSpPr>
            <p:cNvPr id="14" name="object 14"/>
            <p:cNvSpPr/>
            <p:nvPr/>
          </p:nvSpPr>
          <p:spPr>
            <a:xfrm>
              <a:off x="684276" y="4329684"/>
              <a:ext cx="6696709" cy="1080770"/>
            </a:xfrm>
            <a:custGeom>
              <a:avLst/>
              <a:gdLst/>
              <a:ahLst/>
              <a:cxnLst/>
              <a:rect l="l" t="t" r="r" b="b"/>
              <a:pathLst>
                <a:path w="6696709" h="1080770">
                  <a:moveTo>
                    <a:pt x="6696456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6696456" y="1080515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80732" y="4509516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5"/>
                  </a:lnTo>
                  <a:lnTo>
                    <a:pt x="690879" y="829055"/>
                  </a:lnTo>
                  <a:lnTo>
                    <a:pt x="734559" y="822013"/>
                  </a:lnTo>
                  <a:lnTo>
                    <a:pt x="772491" y="802400"/>
                  </a:lnTo>
                  <a:lnTo>
                    <a:pt x="802400" y="772491"/>
                  </a:lnTo>
                  <a:lnTo>
                    <a:pt x="822013" y="734559"/>
                  </a:lnTo>
                  <a:lnTo>
                    <a:pt x="829056" y="690879"/>
                  </a:lnTo>
                  <a:lnTo>
                    <a:pt x="829056" y="138175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03414" y="4728210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03414" y="4728210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684276" y="5588508"/>
            <a:ext cx="6696709" cy="937260"/>
          </a:xfrm>
          <a:custGeom>
            <a:avLst/>
            <a:gdLst/>
            <a:ahLst/>
            <a:cxnLst/>
            <a:rect l="l" t="t" r="r" b="b"/>
            <a:pathLst>
              <a:path w="6696709" h="937259">
                <a:moveTo>
                  <a:pt x="6696456" y="0"/>
                </a:moveTo>
                <a:lnTo>
                  <a:pt x="0" y="0"/>
                </a:lnTo>
                <a:lnTo>
                  <a:pt x="0" y="937259"/>
                </a:lnTo>
                <a:lnTo>
                  <a:pt x="6696456" y="937259"/>
                </a:lnTo>
                <a:lnTo>
                  <a:pt x="6696456" y="0"/>
                </a:lnTo>
                <a:close/>
              </a:path>
            </a:pathLst>
          </a:custGeom>
          <a:solidFill>
            <a:srgbClr val="6F2F9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97198" y="3093466"/>
            <a:ext cx="6407785" cy="3422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29845">
              <a:lnSpc>
                <a:spcPct val="100000"/>
              </a:lnSpc>
              <a:spcBef>
                <a:spcPts val="105"/>
              </a:spcBef>
            </a:pPr>
            <a:r>
              <a:rPr dirty="0" sz="3200" spc="-670" i="1">
                <a:solidFill>
                  <a:srgbClr val="001F5F"/>
                </a:solidFill>
                <a:latin typeface="FreeFarsi"/>
                <a:cs typeface="FreeFarsi"/>
              </a:rPr>
              <a:t>ضاير    </a:t>
            </a:r>
            <a:r>
              <a:rPr dirty="0" sz="3200" spc="-840" i="1">
                <a:solidFill>
                  <a:srgbClr val="001F5F"/>
                </a:solidFill>
                <a:latin typeface="FreeFarsi"/>
                <a:cs typeface="FreeFarsi"/>
              </a:rPr>
              <a:t>نم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490" i="1">
                <a:solidFill>
                  <a:srgbClr val="001F5F"/>
                </a:solidFill>
                <a:latin typeface="FreeFarsi"/>
                <a:cs typeface="FreeFarsi"/>
              </a:rPr>
              <a:t>اءدب  </a:t>
            </a:r>
            <a:r>
              <a:rPr dirty="0" sz="3200" spc="-650" i="1">
                <a:solidFill>
                  <a:srgbClr val="001F5F"/>
                </a:solidFill>
                <a:latin typeface="FreeFarsi"/>
                <a:cs typeface="FreeFarsi"/>
              </a:rPr>
              <a:t>ةيساردلا   </a:t>
            </a:r>
            <a:r>
              <a:rPr dirty="0" sz="3200" spc="-680" i="1">
                <a:solidFill>
                  <a:srgbClr val="001F5F"/>
                </a:solidFill>
                <a:latin typeface="FreeFarsi"/>
                <a:cs typeface="FreeFarsi"/>
              </a:rPr>
              <a:t>لحارلما </a:t>
            </a:r>
            <a:r>
              <a:rPr dirty="0" sz="3200" spc="-60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5" i="1">
                <a:solidFill>
                  <a:srgbClr val="001F5F"/>
                </a:solidFill>
                <a:latin typeface="FreeFarsi"/>
                <a:cs typeface="FreeFarsi"/>
              </a:rPr>
              <a:t>فلتمخ</a:t>
            </a:r>
            <a:r>
              <a:rPr dirty="0" sz="3200" spc="-34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365" i="1">
                <a:solidFill>
                  <a:srgbClr val="001F5F"/>
                </a:solidFill>
                <a:latin typeface="FreeFarsi"/>
                <a:cs typeface="FreeFarsi"/>
              </a:rPr>
              <a:t>في</a:t>
            </a:r>
            <a:r>
              <a:rPr dirty="0" sz="3200" spc="-36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55" i="1">
                <a:solidFill>
                  <a:srgbClr val="001F5F"/>
                </a:solidFill>
                <a:latin typeface="FreeFarsi"/>
                <a:cs typeface="FreeFarsi"/>
              </a:rPr>
              <a:t>اهقيبطت</a:t>
            </a:r>
            <a:r>
              <a:rPr dirty="0" sz="3200" spc="-34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55" i="1">
                <a:solidFill>
                  <a:srgbClr val="001F5F"/>
                </a:solidFill>
                <a:latin typeface="FreeFarsi"/>
                <a:cs typeface="FreeFarsi"/>
              </a:rPr>
              <a:t>نكيم</a:t>
            </a:r>
            <a:endParaRPr sz="3200">
              <a:latin typeface="FreeFarsi"/>
              <a:cs typeface="FreeFarsi"/>
            </a:endParaRPr>
          </a:p>
          <a:p>
            <a:pPr algn="r" marR="32384">
              <a:lnSpc>
                <a:spcPct val="100000"/>
              </a:lnSpc>
            </a:pPr>
            <a:r>
              <a:rPr dirty="0" sz="1800" spc="-59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3200" spc="-590" i="1">
                <a:solidFill>
                  <a:srgbClr val="001F5F"/>
                </a:solidFill>
                <a:latin typeface="FreeFarsi"/>
                <a:cs typeface="FreeFarsi"/>
              </a:rPr>
              <a:t>يلاعلا  </a:t>
            </a:r>
            <a:r>
              <a:rPr dirty="0" sz="3200" spc="-1035" i="1">
                <a:solidFill>
                  <a:srgbClr val="001F5F"/>
                </a:solidFill>
                <a:latin typeface="FreeFarsi"/>
                <a:cs typeface="FreeFarsi"/>
              </a:rPr>
              <a:t>ميلعتلا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555" i="1">
                <a:solidFill>
                  <a:srgbClr val="001F5F"/>
                </a:solidFill>
                <a:latin typeface="FreeFarsi"/>
                <a:cs typeface="FreeFarsi"/>
              </a:rPr>
              <a:t>ةلحرم  </a:t>
            </a:r>
            <a:r>
              <a:rPr dirty="0" sz="3200" spc="-710" i="1">
                <a:solidFill>
                  <a:srgbClr val="001F5F"/>
                </a:solidFill>
                <a:latin typeface="FreeFarsi"/>
                <a:cs typeface="FreeFarsi"/>
              </a:rPr>
              <a:t>ىتحو    </a:t>
            </a:r>
            <a:r>
              <a:rPr dirty="0" sz="3200" spc="-66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655" i="1">
                <a:solidFill>
                  <a:srgbClr val="001F5F"/>
                </a:solidFill>
                <a:latin typeface="FreeFarsi"/>
                <a:cs typeface="FreeFarsi"/>
              </a:rPr>
              <a:t>لافطلأا</a:t>
            </a:r>
            <a:endParaRPr sz="3200">
              <a:latin typeface="FreeFarsi"/>
              <a:cs typeface="FreeFarsi"/>
            </a:endParaRPr>
          </a:p>
          <a:p>
            <a:pPr algn="r" marR="8255">
              <a:lnSpc>
                <a:spcPct val="100000"/>
              </a:lnSpc>
              <a:spcBef>
                <a:spcPts val="1445"/>
              </a:spcBef>
            </a:pPr>
            <a:r>
              <a:rPr dirty="0" sz="3600" spc="-944" i="1">
                <a:solidFill>
                  <a:srgbClr val="001F5F"/>
                </a:solidFill>
                <a:latin typeface="FreeFarsi"/>
                <a:cs typeface="FreeFarsi"/>
              </a:rPr>
              <a:t>نم</a:t>
            </a:r>
            <a:r>
              <a:rPr dirty="0" sz="3600" spc="-40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855" i="1">
                <a:solidFill>
                  <a:srgbClr val="001F5F"/>
                </a:solidFill>
                <a:latin typeface="FreeFarsi"/>
                <a:cs typeface="FreeFarsi"/>
              </a:rPr>
              <a:t>بلاطلا                     </a:t>
            </a:r>
            <a:r>
              <a:rPr dirty="0" sz="3600" spc="-1115" i="1">
                <a:solidFill>
                  <a:srgbClr val="001F5F"/>
                </a:solidFill>
                <a:latin typeface="FreeFarsi"/>
                <a:cs typeface="FreeFarsi"/>
              </a:rPr>
              <a:t>هملعتي</a:t>
            </a:r>
            <a:r>
              <a:rPr dirty="0" sz="3600" spc="-38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480" i="1">
                <a:solidFill>
                  <a:srgbClr val="001F5F"/>
                </a:solidFill>
                <a:latin typeface="FreeFarsi"/>
                <a:cs typeface="FreeFarsi"/>
              </a:rPr>
              <a:t>ام </a:t>
            </a:r>
            <a:r>
              <a:rPr dirty="0" sz="3600" spc="-675" i="1">
                <a:solidFill>
                  <a:srgbClr val="001F5F"/>
                </a:solidFill>
                <a:latin typeface="FreeFarsi"/>
                <a:cs typeface="FreeFarsi"/>
              </a:rPr>
              <a:t>ناقتإو </a:t>
            </a:r>
            <a:r>
              <a:rPr dirty="0" sz="3600" spc="-53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965" i="1">
                <a:solidFill>
                  <a:srgbClr val="001F5F"/>
                </a:solidFill>
                <a:latin typeface="FreeFarsi"/>
                <a:cs typeface="FreeFarsi"/>
              </a:rPr>
              <a:t>مهف</a:t>
            </a:r>
            <a:r>
              <a:rPr dirty="0" sz="3600" spc="-40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930" i="1">
                <a:solidFill>
                  <a:srgbClr val="001F5F"/>
                </a:solidFill>
                <a:latin typeface="FreeFarsi"/>
                <a:cs typeface="FreeFarsi"/>
              </a:rPr>
              <a:t>ىلع</a:t>
            </a:r>
            <a:r>
              <a:rPr dirty="0" sz="3600" spc="-40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885" i="1">
                <a:solidFill>
                  <a:srgbClr val="001F5F"/>
                </a:solidFill>
                <a:latin typeface="FreeFarsi"/>
                <a:cs typeface="FreeFarsi"/>
              </a:rPr>
              <a:t>دعاست</a:t>
            </a:r>
            <a:endParaRPr sz="3600">
              <a:latin typeface="FreeFarsi"/>
              <a:cs typeface="FreeFarsi"/>
            </a:endParaRPr>
          </a:p>
          <a:p>
            <a:pPr algn="r" marR="8890">
              <a:lnSpc>
                <a:spcPct val="100000"/>
              </a:lnSpc>
            </a:pPr>
            <a:r>
              <a:rPr dirty="0" sz="3600" spc="-409" i="1">
                <a:solidFill>
                  <a:srgbClr val="001F5F"/>
                </a:solidFill>
                <a:latin typeface="FreeFarsi"/>
                <a:cs typeface="FreeFarsi"/>
              </a:rPr>
              <a:t>تاراهمو</a:t>
            </a:r>
            <a:r>
              <a:rPr dirty="0" sz="3600" spc="-4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600" spc="-855" i="1">
                <a:solidFill>
                  <a:srgbClr val="001F5F"/>
                </a:solidFill>
                <a:latin typeface="FreeFarsi"/>
                <a:cs typeface="FreeFarsi"/>
              </a:rPr>
              <a:t>تامولعم</a:t>
            </a:r>
            <a:endParaRPr sz="3600">
              <a:latin typeface="FreeFarsi"/>
              <a:cs typeface="FreeFarsi"/>
            </a:endParaRPr>
          </a:p>
          <a:p>
            <a:pPr algn="r" marR="7620">
              <a:lnSpc>
                <a:spcPct val="100000"/>
              </a:lnSpc>
              <a:spcBef>
                <a:spcPts val="1230"/>
              </a:spcBef>
            </a:pPr>
            <a:r>
              <a:rPr dirty="0" sz="3200" spc="-1365" i="1">
                <a:solidFill>
                  <a:srgbClr val="001F5F"/>
                </a:solidFill>
                <a:latin typeface="FreeFarsi"/>
                <a:cs typeface="FreeFarsi"/>
              </a:rPr>
              <a:t>في</a:t>
            </a:r>
            <a:r>
              <a:rPr dirty="0" sz="3200" spc="-36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990" i="1">
                <a:solidFill>
                  <a:srgbClr val="001F5F"/>
                </a:solidFill>
                <a:latin typeface="FreeFarsi"/>
                <a:cs typeface="FreeFarsi"/>
              </a:rPr>
              <a:t>هملعتي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425" i="1">
                <a:solidFill>
                  <a:srgbClr val="001F5F"/>
                </a:solidFill>
                <a:latin typeface="FreeFarsi"/>
                <a:cs typeface="FreeFarsi"/>
              </a:rPr>
              <a:t>ام </a:t>
            </a:r>
            <a:r>
              <a:rPr dirty="0" sz="3200" spc="-965" i="1">
                <a:solidFill>
                  <a:srgbClr val="001F5F"/>
                </a:solidFill>
                <a:latin typeface="FreeFarsi"/>
                <a:cs typeface="FreeFarsi"/>
              </a:rPr>
              <a:t>قيبطتو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185" i="1">
                <a:solidFill>
                  <a:srgbClr val="001F5F"/>
                </a:solidFill>
                <a:latin typeface="FreeFarsi"/>
                <a:cs typeface="FreeFarsi"/>
              </a:rPr>
              <a:t>تلاكشلما</a:t>
            </a:r>
            <a:r>
              <a:rPr dirty="0" sz="3200" spc="-36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665" i="1">
                <a:solidFill>
                  <a:srgbClr val="001F5F"/>
                </a:solidFill>
                <a:latin typeface="FreeFarsi"/>
                <a:cs typeface="FreeFarsi"/>
              </a:rPr>
              <a:t>لح    </a:t>
            </a:r>
            <a:r>
              <a:rPr dirty="0" sz="3200" spc="-830" i="1">
                <a:solidFill>
                  <a:srgbClr val="001F5F"/>
                </a:solidFill>
                <a:latin typeface="FreeFarsi"/>
                <a:cs typeface="FreeFarsi"/>
              </a:rPr>
              <a:t>ىلع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700" i="1">
                <a:solidFill>
                  <a:srgbClr val="001F5F"/>
                </a:solidFill>
                <a:latin typeface="FreeFarsi"/>
                <a:cs typeface="FreeFarsi"/>
              </a:rPr>
              <a:t>درفلا     </a:t>
            </a:r>
            <a:r>
              <a:rPr dirty="0" sz="3200" spc="-340" i="1">
                <a:solidFill>
                  <a:srgbClr val="001F5F"/>
                </a:solidFill>
                <a:latin typeface="FreeFarsi"/>
                <a:cs typeface="FreeFarsi"/>
              </a:rPr>
              <a:t>ةردق</a:t>
            </a:r>
            <a:r>
              <a:rPr dirty="0" sz="3200" spc="-33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0" i="1">
                <a:solidFill>
                  <a:srgbClr val="001F5F"/>
                </a:solidFill>
                <a:latin typeface="FreeFarsi"/>
                <a:cs typeface="FreeFarsi"/>
              </a:rPr>
              <a:t>يمنت</a:t>
            </a:r>
            <a:endParaRPr sz="3200">
              <a:latin typeface="FreeFarsi"/>
              <a:cs typeface="FreeFarsi"/>
            </a:endParaRPr>
          </a:p>
          <a:p>
            <a:pPr algn="r" marR="5080">
              <a:lnSpc>
                <a:spcPct val="100000"/>
              </a:lnSpc>
              <a:spcBef>
                <a:spcPts val="60"/>
              </a:spcBef>
            </a:pPr>
            <a:r>
              <a:rPr dirty="0" sz="3200" spc="-415" i="1">
                <a:solidFill>
                  <a:srgbClr val="001F5F"/>
                </a:solidFill>
                <a:latin typeface="FreeFarsi"/>
                <a:cs typeface="FreeFarsi"/>
              </a:rPr>
              <a:t>ةديدج</a:t>
            </a:r>
            <a:r>
              <a:rPr dirty="0" sz="3200" spc="-434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520" i="1">
                <a:solidFill>
                  <a:srgbClr val="001F5F"/>
                </a:solidFill>
                <a:latin typeface="FreeFarsi"/>
                <a:cs typeface="FreeFarsi"/>
              </a:rPr>
              <a:t>فقاوم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80731" y="5516879"/>
            <a:ext cx="829310" cy="829310"/>
            <a:chOff x="7380731" y="5516879"/>
            <a:chExt cx="829310" cy="829310"/>
          </a:xfrm>
        </p:grpSpPr>
        <p:sp>
          <p:nvSpPr>
            <p:cNvPr id="21" name="object 21"/>
            <p:cNvSpPr/>
            <p:nvPr/>
          </p:nvSpPr>
          <p:spPr>
            <a:xfrm>
              <a:off x="7380731" y="5516879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4"/>
                  </a:lnTo>
                  <a:lnTo>
                    <a:pt x="26655" y="772485"/>
                  </a:lnTo>
                  <a:lnTo>
                    <a:pt x="56564" y="802396"/>
                  </a:lnTo>
                  <a:lnTo>
                    <a:pt x="94496" y="822011"/>
                  </a:lnTo>
                  <a:lnTo>
                    <a:pt x="138175" y="829056"/>
                  </a:lnTo>
                  <a:lnTo>
                    <a:pt x="690879" y="829056"/>
                  </a:lnTo>
                  <a:lnTo>
                    <a:pt x="734559" y="822011"/>
                  </a:lnTo>
                  <a:lnTo>
                    <a:pt x="772491" y="802396"/>
                  </a:lnTo>
                  <a:lnTo>
                    <a:pt x="802400" y="772485"/>
                  </a:lnTo>
                  <a:lnTo>
                    <a:pt x="822013" y="734554"/>
                  </a:lnTo>
                  <a:lnTo>
                    <a:pt x="829056" y="690880"/>
                  </a:lnTo>
                  <a:lnTo>
                    <a:pt x="829056" y="138176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503413" y="5735573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503413" y="5735573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77900" y="383489"/>
            <a:ext cx="50539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pc="-944">
                <a:solidFill>
                  <a:srgbClr val="C00000"/>
                </a:solidFill>
              </a:rPr>
              <a:t>وسكيج </a:t>
            </a:r>
            <a:r>
              <a:rPr dirty="0" u="none" spc="-805">
                <a:solidFill>
                  <a:srgbClr val="C00000"/>
                </a:solidFill>
              </a:rPr>
              <a:t>ةيجيتاترسا</a:t>
            </a:r>
            <a:r>
              <a:rPr dirty="0" u="none" spc="-585">
                <a:solidFill>
                  <a:srgbClr val="C00000"/>
                </a:solidFill>
              </a:rPr>
              <a:t> </a:t>
            </a:r>
            <a:r>
              <a:rPr dirty="0" u="none" spc="-290">
                <a:solidFill>
                  <a:srgbClr val="C00000"/>
                </a:solidFill>
              </a:rPr>
              <a:t>ايازم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276" y="1807464"/>
            <a:ext cx="6696709" cy="1117600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20320" rIns="0" bIns="0" rtlCol="0" vert="horz">
            <a:spAutoFit/>
          </a:bodyPr>
          <a:lstStyle/>
          <a:p>
            <a:pPr algn="r" marR="83820">
              <a:lnSpc>
                <a:spcPct val="100000"/>
              </a:lnSpc>
              <a:spcBef>
                <a:spcPts val="160"/>
              </a:spcBef>
            </a:pPr>
            <a:r>
              <a:rPr dirty="0" sz="3200" spc="-1365" i="1">
                <a:solidFill>
                  <a:srgbClr val="001F5F"/>
                </a:solidFill>
                <a:latin typeface="FreeFarsi"/>
                <a:cs typeface="FreeFarsi"/>
              </a:rPr>
              <a:t>في</a:t>
            </a:r>
            <a:r>
              <a:rPr dirty="0" sz="3200" spc="-36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990" i="1">
                <a:solidFill>
                  <a:srgbClr val="001F5F"/>
                </a:solidFill>
                <a:latin typeface="FreeFarsi"/>
                <a:cs typeface="FreeFarsi"/>
              </a:rPr>
              <a:t>هملعتي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425" i="1">
                <a:solidFill>
                  <a:srgbClr val="001F5F"/>
                </a:solidFill>
                <a:latin typeface="FreeFarsi"/>
                <a:cs typeface="FreeFarsi"/>
              </a:rPr>
              <a:t>ام </a:t>
            </a:r>
            <a:r>
              <a:rPr dirty="0" sz="3200" spc="-965" i="1">
                <a:solidFill>
                  <a:srgbClr val="001F5F"/>
                </a:solidFill>
                <a:latin typeface="FreeFarsi"/>
                <a:cs typeface="FreeFarsi"/>
              </a:rPr>
              <a:t>قيبطتو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185" i="1">
                <a:solidFill>
                  <a:srgbClr val="001F5F"/>
                </a:solidFill>
                <a:latin typeface="FreeFarsi"/>
                <a:cs typeface="FreeFarsi"/>
              </a:rPr>
              <a:t>تلاكشلما</a:t>
            </a:r>
            <a:r>
              <a:rPr dirty="0" sz="3200" spc="-36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665" i="1">
                <a:solidFill>
                  <a:srgbClr val="001F5F"/>
                </a:solidFill>
                <a:latin typeface="FreeFarsi"/>
                <a:cs typeface="FreeFarsi"/>
              </a:rPr>
              <a:t>لح    </a:t>
            </a:r>
            <a:r>
              <a:rPr dirty="0" sz="3200" spc="-830" i="1">
                <a:solidFill>
                  <a:srgbClr val="001F5F"/>
                </a:solidFill>
                <a:latin typeface="FreeFarsi"/>
                <a:cs typeface="FreeFarsi"/>
              </a:rPr>
              <a:t>ىلع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700" i="1">
                <a:solidFill>
                  <a:srgbClr val="001F5F"/>
                </a:solidFill>
                <a:latin typeface="FreeFarsi"/>
                <a:cs typeface="FreeFarsi"/>
              </a:rPr>
              <a:t>درفلا     </a:t>
            </a:r>
            <a:r>
              <a:rPr dirty="0" sz="3200" spc="-340" i="1">
                <a:solidFill>
                  <a:srgbClr val="001F5F"/>
                </a:solidFill>
                <a:latin typeface="FreeFarsi"/>
                <a:cs typeface="FreeFarsi"/>
              </a:rPr>
              <a:t>ةردق</a:t>
            </a:r>
            <a:r>
              <a:rPr dirty="0" sz="3200" spc="-33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0" i="1">
                <a:solidFill>
                  <a:srgbClr val="001F5F"/>
                </a:solidFill>
                <a:latin typeface="FreeFarsi"/>
                <a:cs typeface="FreeFarsi"/>
              </a:rPr>
              <a:t>يمنت</a:t>
            </a:r>
            <a:endParaRPr sz="3200">
              <a:latin typeface="FreeFarsi"/>
              <a:cs typeface="FreeFarsi"/>
            </a:endParaRPr>
          </a:p>
          <a:p>
            <a:pPr algn="r" marR="81280">
              <a:lnSpc>
                <a:spcPct val="100000"/>
              </a:lnSpc>
            </a:pPr>
            <a:r>
              <a:rPr dirty="0" sz="3200" spc="-420" i="1">
                <a:solidFill>
                  <a:srgbClr val="001F5F"/>
                </a:solidFill>
                <a:latin typeface="FreeFarsi"/>
                <a:cs typeface="FreeFarsi"/>
              </a:rPr>
              <a:t>ةديدج </a:t>
            </a:r>
            <a:r>
              <a:rPr dirty="0" sz="3200" spc="-520" i="1">
                <a:solidFill>
                  <a:srgbClr val="001F5F"/>
                </a:solidFill>
                <a:latin typeface="FreeFarsi"/>
                <a:cs typeface="FreeFarsi"/>
              </a:rPr>
              <a:t>فقاوم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47916" y="0"/>
            <a:ext cx="2196465" cy="2746375"/>
            <a:chOff x="6947916" y="0"/>
            <a:chExt cx="2196465" cy="2746375"/>
          </a:xfrm>
        </p:grpSpPr>
        <p:sp>
          <p:nvSpPr>
            <p:cNvPr id="4" name="object 4"/>
            <p:cNvSpPr/>
            <p:nvPr/>
          </p:nvSpPr>
          <p:spPr>
            <a:xfrm>
              <a:off x="7812024" y="0"/>
              <a:ext cx="1332230" cy="2342515"/>
            </a:xfrm>
            <a:custGeom>
              <a:avLst/>
              <a:gdLst/>
              <a:ahLst/>
              <a:cxnLst/>
              <a:rect l="l" t="t" r="r" b="b"/>
              <a:pathLst>
                <a:path w="1332229" h="2342515">
                  <a:moveTo>
                    <a:pt x="774740" y="0"/>
                  </a:moveTo>
                  <a:lnTo>
                    <a:pt x="81982" y="0"/>
                  </a:lnTo>
                  <a:lnTo>
                    <a:pt x="71022" y="36845"/>
                  </a:lnTo>
                  <a:lnTo>
                    <a:pt x="58941" y="81492"/>
                  </a:lnTo>
                  <a:lnTo>
                    <a:pt x="47940" y="126573"/>
                  </a:lnTo>
                  <a:lnTo>
                    <a:pt x="38036" y="172073"/>
                  </a:lnTo>
                  <a:lnTo>
                    <a:pt x="29241" y="217978"/>
                  </a:lnTo>
                  <a:lnTo>
                    <a:pt x="21571" y="264272"/>
                  </a:lnTo>
                  <a:lnTo>
                    <a:pt x="15041" y="310942"/>
                  </a:lnTo>
                  <a:lnTo>
                    <a:pt x="9665" y="357972"/>
                  </a:lnTo>
                  <a:lnTo>
                    <a:pt x="5459" y="405348"/>
                  </a:lnTo>
                  <a:lnTo>
                    <a:pt x="2419" y="453492"/>
                  </a:lnTo>
                  <a:lnTo>
                    <a:pt x="609" y="501211"/>
                  </a:lnTo>
                  <a:lnTo>
                    <a:pt x="0" y="549401"/>
                  </a:lnTo>
                  <a:lnTo>
                    <a:pt x="611" y="597726"/>
                  </a:lnTo>
                  <a:lnTo>
                    <a:pt x="2436" y="645749"/>
                  </a:lnTo>
                  <a:lnTo>
                    <a:pt x="5459" y="693455"/>
                  </a:lnTo>
                  <a:lnTo>
                    <a:pt x="9665" y="740831"/>
                  </a:lnTo>
                  <a:lnTo>
                    <a:pt x="15041" y="787861"/>
                  </a:lnTo>
                  <a:lnTo>
                    <a:pt x="21571" y="834531"/>
                  </a:lnTo>
                  <a:lnTo>
                    <a:pt x="29241" y="880825"/>
                  </a:lnTo>
                  <a:lnTo>
                    <a:pt x="38036" y="926730"/>
                  </a:lnTo>
                  <a:lnTo>
                    <a:pt x="47940" y="972230"/>
                  </a:lnTo>
                  <a:lnTo>
                    <a:pt x="58941" y="1017311"/>
                  </a:lnTo>
                  <a:lnTo>
                    <a:pt x="71022" y="1061958"/>
                  </a:lnTo>
                  <a:lnTo>
                    <a:pt x="84169" y="1106157"/>
                  </a:lnTo>
                  <a:lnTo>
                    <a:pt x="98368" y="1149892"/>
                  </a:lnTo>
                  <a:lnTo>
                    <a:pt x="113603" y="1193149"/>
                  </a:lnTo>
                  <a:lnTo>
                    <a:pt x="129860" y="1235914"/>
                  </a:lnTo>
                  <a:lnTo>
                    <a:pt x="147125" y="1278171"/>
                  </a:lnTo>
                  <a:lnTo>
                    <a:pt x="165382" y="1319906"/>
                  </a:lnTo>
                  <a:lnTo>
                    <a:pt x="184617" y="1361104"/>
                  </a:lnTo>
                  <a:lnTo>
                    <a:pt x="204816" y="1401751"/>
                  </a:lnTo>
                  <a:lnTo>
                    <a:pt x="225962" y="1441832"/>
                  </a:lnTo>
                  <a:lnTo>
                    <a:pt x="248043" y="1481331"/>
                  </a:lnTo>
                  <a:lnTo>
                    <a:pt x="271043" y="1520235"/>
                  </a:lnTo>
                  <a:lnTo>
                    <a:pt x="294947" y="1558529"/>
                  </a:lnTo>
                  <a:lnTo>
                    <a:pt x="319740" y="1596198"/>
                  </a:lnTo>
                  <a:lnTo>
                    <a:pt x="345409" y="1633226"/>
                  </a:lnTo>
                  <a:lnTo>
                    <a:pt x="371938" y="1669601"/>
                  </a:lnTo>
                  <a:lnTo>
                    <a:pt x="399312" y="1705306"/>
                  </a:lnTo>
                  <a:lnTo>
                    <a:pt x="427518" y="1740328"/>
                  </a:lnTo>
                  <a:lnTo>
                    <a:pt x="456539" y="1774651"/>
                  </a:lnTo>
                  <a:lnTo>
                    <a:pt x="486362" y="1808260"/>
                  </a:lnTo>
                  <a:lnTo>
                    <a:pt x="516972" y="1841142"/>
                  </a:lnTo>
                  <a:lnTo>
                    <a:pt x="548354" y="1873281"/>
                  </a:lnTo>
                  <a:lnTo>
                    <a:pt x="580493" y="1904663"/>
                  </a:lnTo>
                  <a:lnTo>
                    <a:pt x="613375" y="1935273"/>
                  </a:lnTo>
                  <a:lnTo>
                    <a:pt x="646984" y="1965096"/>
                  </a:lnTo>
                  <a:lnTo>
                    <a:pt x="681307" y="1994117"/>
                  </a:lnTo>
                  <a:lnTo>
                    <a:pt x="716329" y="2022323"/>
                  </a:lnTo>
                  <a:lnTo>
                    <a:pt x="752034" y="2049697"/>
                  </a:lnTo>
                  <a:lnTo>
                    <a:pt x="788409" y="2076226"/>
                  </a:lnTo>
                  <a:lnTo>
                    <a:pt x="825437" y="2101895"/>
                  </a:lnTo>
                  <a:lnTo>
                    <a:pt x="863106" y="2126688"/>
                  </a:lnTo>
                  <a:lnTo>
                    <a:pt x="901400" y="2150592"/>
                  </a:lnTo>
                  <a:lnTo>
                    <a:pt x="940304" y="2173592"/>
                  </a:lnTo>
                  <a:lnTo>
                    <a:pt x="979803" y="2195673"/>
                  </a:lnTo>
                  <a:lnTo>
                    <a:pt x="1019884" y="2216819"/>
                  </a:lnTo>
                  <a:lnTo>
                    <a:pt x="1060531" y="2237018"/>
                  </a:lnTo>
                  <a:lnTo>
                    <a:pt x="1101729" y="2256253"/>
                  </a:lnTo>
                  <a:lnTo>
                    <a:pt x="1143464" y="2274510"/>
                  </a:lnTo>
                  <a:lnTo>
                    <a:pt x="1185721" y="2291775"/>
                  </a:lnTo>
                  <a:lnTo>
                    <a:pt x="1228486" y="2308032"/>
                  </a:lnTo>
                  <a:lnTo>
                    <a:pt x="1271743" y="2323267"/>
                  </a:lnTo>
                  <a:lnTo>
                    <a:pt x="1315478" y="2337466"/>
                  </a:lnTo>
                  <a:lnTo>
                    <a:pt x="1331975" y="2342373"/>
                  </a:lnTo>
                  <a:lnTo>
                    <a:pt x="1331975" y="1651591"/>
                  </a:lnTo>
                  <a:lnTo>
                    <a:pt x="1292236" y="1631181"/>
                  </a:lnTo>
                  <a:lnTo>
                    <a:pt x="1252826" y="1609061"/>
                  </a:lnTo>
                  <a:lnTo>
                    <a:pt x="1214330" y="1585551"/>
                  </a:lnTo>
                  <a:lnTo>
                    <a:pt x="1176782" y="1560683"/>
                  </a:lnTo>
                  <a:lnTo>
                    <a:pt x="1140217" y="1534491"/>
                  </a:lnTo>
                  <a:lnTo>
                    <a:pt x="1104667" y="1507011"/>
                  </a:lnTo>
                  <a:lnTo>
                    <a:pt x="1070168" y="1478276"/>
                  </a:lnTo>
                  <a:lnTo>
                    <a:pt x="1036754" y="1448320"/>
                  </a:lnTo>
                  <a:lnTo>
                    <a:pt x="1004458" y="1417177"/>
                  </a:lnTo>
                  <a:lnTo>
                    <a:pt x="973315" y="1384881"/>
                  </a:lnTo>
                  <a:lnTo>
                    <a:pt x="943359" y="1351467"/>
                  </a:lnTo>
                  <a:lnTo>
                    <a:pt x="914624" y="1316968"/>
                  </a:lnTo>
                  <a:lnTo>
                    <a:pt x="887144" y="1281418"/>
                  </a:lnTo>
                  <a:lnTo>
                    <a:pt x="860952" y="1244853"/>
                  </a:lnTo>
                  <a:lnTo>
                    <a:pt x="836084" y="1207305"/>
                  </a:lnTo>
                  <a:lnTo>
                    <a:pt x="812574" y="1168809"/>
                  </a:lnTo>
                  <a:lnTo>
                    <a:pt x="790454" y="1129399"/>
                  </a:lnTo>
                  <a:lnTo>
                    <a:pt x="769761" y="1089109"/>
                  </a:lnTo>
                  <a:lnTo>
                    <a:pt x="750526" y="1047973"/>
                  </a:lnTo>
                  <a:lnTo>
                    <a:pt x="732786" y="1006025"/>
                  </a:lnTo>
                  <a:lnTo>
                    <a:pt x="716573" y="963300"/>
                  </a:lnTo>
                  <a:lnTo>
                    <a:pt x="701922" y="919831"/>
                  </a:lnTo>
                  <a:lnTo>
                    <a:pt x="688867" y="875652"/>
                  </a:lnTo>
                  <a:lnTo>
                    <a:pt x="677442" y="830798"/>
                  </a:lnTo>
                  <a:lnTo>
                    <a:pt x="667681" y="785303"/>
                  </a:lnTo>
                  <a:lnTo>
                    <a:pt x="659619" y="739201"/>
                  </a:lnTo>
                  <a:lnTo>
                    <a:pt x="653288" y="692525"/>
                  </a:lnTo>
                  <a:lnTo>
                    <a:pt x="648724" y="645311"/>
                  </a:lnTo>
                  <a:lnTo>
                    <a:pt x="645961" y="597592"/>
                  </a:lnTo>
                  <a:lnTo>
                    <a:pt x="645032" y="549401"/>
                  </a:lnTo>
                  <a:lnTo>
                    <a:pt x="645969" y="501077"/>
                  </a:lnTo>
                  <a:lnTo>
                    <a:pt x="648724" y="453492"/>
                  </a:lnTo>
                  <a:lnTo>
                    <a:pt x="653288" y="406278"/>
                  </a:lnTo>
                  <a:lnTo>
                    <a:pt x="659619" y="359602"/>
                  </a:lnTo>
                  <a:lnTo>
                    <a:pt x="667681" y="313500"/>
                  </a:lnTo>
                  <a:lnTo>
                    <a:pt x="677442" y="268005"/>
                  </a:lnTo>
                  <a:lnTo>
                    <a:pt x="688867" y="223151"/>
                  </a:lnTo>
                  <a:lnTo>
                    <a:pt x="701922" y="178972"/>
                  </a:lnTo>
                  <a:lnTo>
                    <a:pt x="716573" y="135503"/>
                  </a:lnTo>
                  <a:lnTo>
                    <a:pt x="732786" y="92778"/>
                  </a:lnTo>
                  <a:lnTo>
                    <a:pt x="750526" y="50830"/>
                  </a:lnTo>
                  <a:lnTo>
                    <a:pt x="769761" y="9694"/>
                  </a:lnTo>
                  <a:lnTo>
                    <a:pt x="774740" y="0"/>
                  </a:lnTo>
                  <a:close/>
                </a:path>
              </a:pathLst>
            </a:custGeom>
            <a:solidFill>
              <a:srgbClr val="548ED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47916" y="188975"/>
              <a:ext cx="1369060" cy="2557780"/>
            </a:xfrm>
            <a:custGeom>
              <a:avLst/>
              <a:gdLst/>
              <a:ahLst/>
              <a:cxnLst/>
              <a:rect l="l" t="t" r="r" b="b"/>
              <a:pathLst>
                <a:path w="1369059" h="2557780">
                  <a:moveTo>
                    <a:pt x="1261872" y="1866392"/>
                  </a:moveTo>
                  <a:lnTo>
                    <a:pt x="1254823" y="1822716"/>
                  </a:lnTo>
                  <a:lnTo>
                    <a:pt x="1235214" y="1784781"/>
                  </a:lnTo>
                  <a:lnTo>
                    <a:pt x="1205306" y="1754873"/>
                  </a:lnTo>
                  <a:lnTo>
                    <a:pt x="1167371" y="1735264"/>
                  </a:lnTo>
                  <a:lnTo>
                    <a:pt x="1123696" y="1728216"/>
                  </a:lnTo>
                  <a:lnTo>
                    <a:pt x="570992" y="1728216"/>
                  </a:lnTo>
                  <a:lnTo>
                    <a:pt x="527304" y="1735264"/>
                  </a:lnTo>
                  <a:lnTo>
                    <a:pt x="489369" y="1754873"/>
                  </a:lnTo>
                  <a:lnTo>
                    <a:pt x="459460" y="1784781"/>
                  </a:lnTo>
                  <a:lnTo>
                    <a:pt x="439851" y="1822716"/>
                  </a:lnTo>
                  <a:lnTo>
                    <a:pt x="432816" y="1866392"/>
                  </a:lnTo>
                  <a:lnTo>
                    <a:pt x="432816" y="2419096"/>
                  </a:lnTo>
                  <a:lnTo>
                    <a:pt x="439851" y="2462784"/>
                  </a:lnTo>
                  <a:lnTo>
                    <a:pt x="459460" y="2500719"/>
                  </a:lnTo>
                  <a:lnTo>
                    <a:pt x="489369" y="2530627"/>
                  </a:lnTo>
                  <a:lnTo>
                    <a:pt x="527304" y="2550236"/>
                  </a:lnTo>
                  <a:lnTo>
                    <a:pt x="570992" y="2557272"/>
                  </a:lnTo>
                  <a:lnTo>
                    <a:pt x="1123696" y="2557272"/>
                  </a:lnTo>
                  <a:lnTo>
                    <a:pt x="1167371" y="2550236"/>
                  </a:lnTo>
                  <a:lnTo>
                    <a:pt x="1205306" y="2530627"/>
                  </a:lnTo>
                  <a:lnTo>
                    <a:pt x="1235214" y="2500719"/>
                  </a:lnTo>
                  <a:lnTo>
                    <a:pt x="1254823" y="2462784"/>
                  </a:lnTo>
                  <a:lnTo>
                    <a:pt x="1261872" y="2419096"/>
                  </a:lnTo>
                  <a:lnTo>
                    <a:pt x="1261872" y="1866392"/>
                  </a:lnTo>
                  <a:close/>
                </a:path>
                <a:path w="1369059" h="2557780">
                  <a:moveTo>
                    <a:pt x="1368552" y="228092"/>
                  </a:moveTo>
                  <a:lnTo>
                    <a:pt x="1363916" y="182130"/>
                  </a:lnTo>
                  <a:lnTo>
                    <a:pt x="1350619" y="139306"/>
                  </a:lnTo>
                  <a:lnTo>
                    <a:pt x="1329588" y="100558"/>
                  </a:lnTo>
                  <a:lnTo>
                    <a:pt x="1301737" y="66802"/>
                  </a:lnTo>
                  <a:lnTo>
                    <a:pt x="1267993" y="38963"/>
                  </a:lnTo>
                  <a:lnTo>
                    <a:pt x="1229245" y="17932"/>
                  </a:lnTo>
                  <a:lnTo>
                    <a:pt x="1186421" y="4635"/>
                  </a:lnTo>
                  <a:lnTo>
                    <a:pt x="1140460" y="0"/>
                  </a:lnTo>
                  <a:lnTo>
                    <a:pt x="228092" y="0"/>
                  </a:lnTo>
                  <a:lnTo>
                    <a:pt x="182118" y="4635"/>
                  </a:lnTo>
                  <a:lnTo>
                    <a:pt x="139293" y="17932"/>
                  </a:lnTo>
                  <a:lnTo>
                    <a:pt x="100545" y="38963"/>
                  </a:lnTo>
                  <a:lnTo>
                    <a:pt x="66802" y="66802"/>
                  </a:lnTo>
                  <a:lnTo>
                    <a:pt x="38950" y="100558"/>
                  </a:lnTo>
                  <a:lnTo>
                    <a:pt x="17919" y="139306"/>
                  </a:lnTo>
                  <a:lnTo>
                    <a:pt x="4622" y="182130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22" y="1186434"/>
                  </a:lnTo>
                  <a:lnTo>
                    <a:pt x="17919" y="1229258"/>
                  </a:lnTo>
                  <a:lnTo>
                    <a:pt x="38950" y="1268006"/>
                  </a:lnTo>
                  <a:lnTo>
                    <a:pt x="66802" y="1301750"/>
                  </a:lnTo>
                  <a:lnTo>
                    <a:pt x="100545" y="1329601"/>
                  </a:lnTo>
                  <a:lnTo>
                    <a:pt x="139293" y="1350632"/>
                  </a:lnTo>
                  <a:lnTo>
                    <a:pt x="182118" y="1363929"/>
                  </a:lnTo>
                  <a:lnTo>
                    <a:pt x="228092" y="1368552"/>
                  </a:lnTo>
                  <a:lnTo>
                    <a:pt x="1140460" y="1368552"/>
                  </a:lnTo>
                  <a:lnTo>
                    <a:pt x="1186421" y="1363929"/>
                  </a:lnTo>
                  <a:lnTo>
                    <a:pt x="1229245" y="1350632"/>
                  </a:lnTo>
                  <a:lnTo>
                    <a:pt x="1267993" y="1329601"/>
                  </a:lnTo>
                  <a:lnTo>
                    <a:pt x="1301750" y="1301762"/>
                  </a:lnTo>
                  <a:lnTo>
                    <a:pt x="1329588" y="1268006"/>
                  </a:lnTo>
                  <a:lnTo>
                    <a:pt x="1350619" y="1229258"/>
                  </a:lnTo>
                  <a:lnTo>
                    <a:pt x="1363916" y="1186434"/>
                  </a:lnTo>
                  <a:lnTo>
                    <a:pt x="1368552" y="1140460"/>
                  </a:lnTo>
                  <a:lnTo>
                    <a:pt x="1368552" y="228092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03414" y="2135885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03414" y="2135885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59891" y="3176016"/>
            <a:ext cx="6696709" cy="937260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17462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375"/>
              </a:spcBef>
            </a:pPr>
            <a:r>
              <a:rPr dirty="0" sz="3200" spc="-760" i="1">
                <a:solidFill>
                  <a:srgbClr val="001F5F"/>
                </a:solidFill>
                <a:latin typeface="FreeFarsi"/>
                <a:cs typeface="FreeFarsi"/>
              </a:rPr>
              <a:t>بلاطلا </a:t>
            </a:r>
            <a:r>
              <a:rPr dirty="0" sz="3200" spc="-1310" i="1">
                <a:solidFill>
                  <a:srgbClr val="001F5F"/>
                </a:solidFill>
                <a:latin typeface="FreeFarsi"/>
                <a:cs typeface="FreeFarsi"/>
              </a:rPr>
              <a:t>ينب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665" i="1">
                <a:solidFill>
                  <a:srgbClr val="001F5F"/>
                </a:solidFill>
                <a:latin typeface="FreeFarsi"/>
                <a:cs typeface="FreeFarsi"/>
              </a:rPr>
              <a:t>ةيبايجلإا </a:t>
            </a:r>
            <a:r>
              <a:rPr dirty="0" sz="3200" spc="-635" i="1">
                <a:solidFill>
                  <a:srgbClr val="001F5F"/>
                </a:solidFill>
                <a:latin typeface="FreeFarsi"/>
                <a:cs typeface="FreeFarsi"/>
              </a:rPr>
              <a:t>تاقلاعلاو </a:t>
            </a:r>
            <a:r>
              <a:rPr dirty="0" sz="3200" spc="-605" i="1">
                <a:solidFill>
                  <a:srgbClr val="001F5F"/>
                </a:solidFill>
                <a:latin typeface="FreeFarsi"/>
                <a:cs typeface="FreeFarsi"/>
              </a:rPr>
              <a:t>ةيعامتجلاا </a:t>
            </a:r>
            <a:r>
              <a:rPr dirty="0" sz="3200" spc="-590" i="1">
                <a:solidFill>
                  <a:srgbClr val="001F5F"/>
                </a:solidFill>
                <a:latin typeface="FreeFarsi"/>
                <a:cs typeface="FreeFarsi"/>
              </a:rPr>
              <a:t>تاراهلما</a:t>
            </a:r>
            <a:r>
              <a:rPr dirty="0" sz="3200" spc="-50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0" i="1">
                <a:solidFill>
                  <a:srgbClr val="001F5F"/>
                </a:solidFill>
                <a:latin typeface="FreeFarsi"/>
                <a:cs typeface="FreeFarsi"/>
              </a:rPr>
              <a:t>يمنت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80731" y="3285744"/>
            <a:ext cx="829310" cy="828040"/>
            <a:chOff x="7380731" y="3285744"/>
            <a:chExt cx="829310" cy="828040"/>
          </a:xfrm>
        </p:grpSpPr>
        <p:sp>
          <p:nvSpPr>
            <p:cNvPr id="10" name="object 10"/>
            <p:cNvSpPr/>
            <p:nvPr/>
          </p:nvSpPr>
          <p:spPr>
            <a:xfrm>
              <a:off x="7380731" y="3285744"/>
              <a:ext cx="829310" cy="828040"/>
            </a:xfrm>
            <a:custGeom>
              <a:avLst/>
              <a:gdLst/>
              <a:ahLst/>
              <a:cxnLst/>
              <a:rect l="l" t="t" r="r" b="b"/>
              <a:pathLst>
                <a:path w="829309" h="828039">
                  <a:moveTo>
                    <a:pt x="691134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1"/>
                  </a:lnTo>
                  <a:lnTo>
                    <a:pt x="0" y="689609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1"/>
                  </a:lnTo>
                  <a:lnTo>
                    <a:pt x="691134" y="827531"/>
                  </a:lnTo>
                  <a:lnTo>
                    <a:pt x="734738" y="820503"/>
                  </a:lnTo>
                  <a:lnTo>
                    <a:pt x="772600" y="800929"/>
                  </a:lnTo>
                  <a:lnTo>
                    <a:pt x="802453" y="771076"/>
                  </a:lnTo>
                  <a:lnTo>
                    <a:pt x="822027" y="733214"/>
                  </a:lnTo>
                  <a:lnTo>
                    <a:pt x="829056" y="689609"/>
                  </a:lnTo>
                  <a:lnTo>
                    <a:pt x="829056" y="137921"/>
                  </a:lnTo>
                  <a:lnTo>
                    <a:pt x="822027" y="94317"/>
                  </a:lnTo>
                  <a:lnTo>
                    <a:pt x="802453" y="56455"/>
                  </a:lnTo>
                  <a:lnTo>
                    <a:pt x="772600" y="26602"/>
                  </a:lnTo>
                  <a:lnTo>
                    <a:pt x="734738" y="7028"/>
                  </a:lnTo>
                  <a:lnTo>
                    <a:pt x="691134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503413" y="3502914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70">
                  <a:moveTo>
                    <a:pt x="621791" y="0"/>
                  </a:moveTo>
                  <a:lnTo>
                    <a:pt x="220599" y="0"/>
                  </a:lnTo>
                  <a:lnTo>
                    <a:pt x="0" y="197358"/>
                  </a:lnTo>
                  <a:lnTo>
                    <a:pt x="220599" y="394716"/>
                  </a:lnTo>
                  <a:lnTo>
                    <a:pt x="621791" y="394716"/>
                  </a:lnTo>
                  <a:lnTo>
                    <a:pt x="401192" y="197358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03413" y="3502914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70">
                  <a:moveTo>
                    <a:pt x="621791" y="0"/>
                  </a:moveTo>
                  <a:lnTo>
                    <a:pt x="220599" y="0"/>
                  </a:lnTo>
                  <a:lnTo>
                    <a:pt x="0" y="197358"/>
                  </a:lnTo>
                  <a:lnTo>
                    <a:pt x="220599" y="394716"/>
                  </a:lnTo>
                  <a:lnTo>
                    <a:pt x="621791" y="394716"/>
                  </a:lnTo>
                  <a:lnTo>
                    <a:pt x="401192" y="197358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684276" y="4329684"/>
            <a:ext cx="6696709" cy="1080770"/>
          </a:xfrm>
          <a:custGeom>
            <a:avLst/>
            <a:gdLst/>
            <a:ahLst/>
            <a:cxnLst/>
            <a:rect l="l" t="t" r="r" b="b"/>
            <a:pathLst>
              <a:path w="6696709" h="1080770">
                <a:moveTo>
                  <a:pt x="6696456" y="0"/>
                </a:moveTo>
                <a:lnTo>
                  <a:pt x="0" y="0"/>
                </a:lnTo>
                <a:lnTo>
                  <a:pt x="0" y="1080515"/>
                </a:lnTo>
                <a:lnTo>
                  <a:pt x="6696456" y="1080515"/>
                </a:lnTo>
                <a:lnTo>
                  <a:pt x="6696456" y="0"/>
                </a:lnTo>
                <a:close/>
              </a:path>
            </a:pathLst>
          </a:custGeom>
          <a:solidFill>
            <a:srgbClr val="6F2F9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83988" y="4318761"/>
            <a:ext cx="641794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90" i="1">
                <a:solidFill>
                  <a:srgbClr val="001F5F"/>
                </a:solidFill>
                <a:latin typeface="FreeFarsi"/>
                <a:cs typeface="FreeFarsi"/>
              </a:rPr>
              <a:t>ةيئاوطنا  </a:t>
            </a:r>
            <a:r>
              <a:rPr dirty="0" sz="3200" spc="-840" i="1">
                <a:solidFill>
                  <a:srgbClr val="001F5F"/>
                </a:solidFill>
                <a:latin typeface="FreeFarsi"/>
                <a:cs typeface="FreeFarsi"/>
              </a:rPr>
              <a:t>نم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470" i="1">
                <a:solidFill>
                  <a:srgbClr val="001F5F"/>
                </a:solidFill>
                <a:latin typeface="FreeFarsi"/>
                <a:cs typeface="FreeFarsi"/>
              </a:rPr>
              <a:t>ديحو  </a:t>
            </a:r>
            <a:r>
              <a:rPr dirty="0" sz="3200" spc="-1295" i="1">
                <a:solidFill>
                  <a:srgbClr val="001F5F"/>
                </a:solidFill>
                <a:latin typeface="FreeFarsi"/>
                <a:cs typeface="FreeFarsi"/>
              </a:rPr>
              <a:t>هسفنب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715" i="1">
                <a:solidFill>
                  <a:srgbClr val="001F5F"/>
                </a:solidFill>
                <a:latin typeface="FreeFarsi"/>
                <a:cs typeface="FreeFarsi"/>
              </a:rPr>
              <a:t>بلاطلا       </a:t>
            </a:r>
            <a:r>
              <a:rPr dirty="0" sz="3200" spc="-625" i="1">
                <a:solidFill>
                  <a:srgbClr val="001F5F"/>
                </a:solidFill>
                <a:latin typeface="FreeFarsi"/>
                <a:cs typeface="FreeFarsi"/>
              </a:rPr>
              <a:t>ةقثو   </a:t>
            </a:r>
            <a:r>
              <a:rPr dirty="0" sz="3200" spc="-535" i="1">
                <a:solidFill>
                  <a:srgbClr val="001F5F"/>
                </a:solidFill>
                <a:latin typeface="FreeFarsi"/>
                <a:cs typeface="FreeFarsi"/>
              </a:rPr>
              <a:t>تاذلا  </a:t>
            </a:r>
            <a:r>
              <a:rPr dirty="0" sz="3200" spc="-750" i="1">
                <a:solidFill>
                  <a:srgbClr val="001F5F"/>
                </a:solidFill>
                <a:latin typeface="FreeFarsi"/>
                <a:cs typeface="FreeFarsi"/>
              </a:rPr>
              <a:t>موهفم   </a:t>
            </a:r>
            <a:r>
              <a:rPr dirty="0" sz="3200" spc="-72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0" i="1">
                <a:solidFill>
                  <a:srgbClr val="001F5F"/>
                </a:solidFill>
                <a:latin typeface="FreeFarsi"/>
                <a:cs typeface="FreeFarsi"/>
              </a:rPr>
              <a:t>يمنت</a:t>
            </a:r>
            <a:endParaRPr sz="3200">
              <a:latin typeface="FreeFarsi"/>
              <a:cs typeface="FreeFarsi"/>
            </a:endParaRPr>
          </a:p>
          <a:p>
            <a:pPr algn="r" marR="6985">
              <a:lnSpc>
                <a:spcPct val="100000"/>
              </a:lnSpc>
            </a:pPr>
            <a:r>
              <a:rPr dirty="0" sz="3200" spc="-615" i="1">
                <a:solidFill>
                  <a:srgbClr val="001F5F"/>
                </a:solidFill>
                <a:latin typeface="FreeFarsi"/>
                <a:cs typeface="FreeFarsi"/>
              </a:rPr>
              <a:t>مهتلزعو   </a:t>
            </a:r>
            <a:r>
              <a:rPr dirty="0" sz="3200" spc="-760" i="1">
                <a:solidFill>
                  <a:srgbClr val="001F5F"/>
                </a:solidFill>
                <a:latin typeface="FreeFarsi"/>
                <a:cs typeface="FreeFarsi"/>
              </a:rPr>
              <a:t>بلاطلا            </a:t>
            </a:r>
            <a:r>
              <a:rPr dirty="0" sz="3200" spc="-7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335" i="1">
                <a:solidFill>
                  <a:srgbClr val="001F5F"/>
                </a:solidFill>
                <a:latin typeface="FreeFarsi"/>
                <a:cs typeface="FreeFarsi"/>
              </a:rPr>
              <a:t>ضعب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80731" y="4509515"/>
            <a:ext cx="829310" cy="829310"/>
            <a:chOff x="7380731" y="4509515"/>
            <a:chExt cx="829310" cy="829310"/>
          </a:xfrm>
        </p:grpSpPr>
        <p:sp>
          <p:nvSpPr>
            <p:cNvPr id="16" name="object 16"/>
            <p:cNvSpPr/>
            <p:nvPr/>
          </p:nvSpPr>
          <p:spPr>
            <a:xfrm>
              <a:off x="7380731" y="4509515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5"/>
                  </a:lnTo>
                  <a:lnTo>
                    <a:pt x="690879" y="829055"/>
                  </a:lnTo>
                  <a:lnTo>
                    <a:pt x="734559" y="822013"/>
                  </a:lnTo>
                  <a:lnTo>
                    <a:pt x="772491" y="802400"/>
                  </a:lnTo>
                  <a:lnTo>
                    <a:pt x="802400" y="772491"/>
                  </a:lnTo>
                  <a:lnTo>
                    <a:pt x="822013" y="734559"/>
                  </a:lnTo>
                  <a:lnTo>
                    <a:pt x="829056" y="690879"/>
                  </a:lnTo>
                  <a:lnTo>
                    <a:pt x="829056" y="138175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03413" y="4728209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03413" y="4728209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84276" y="5588508"/>
            <a:ext cx="6696709" cy="721360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74295" rIns="0" bIns="0" rtlCol="0" vert="horz">
            <a:spAutoFit/>
          </a:bodyPr>
          <a:lstStyle/>
          <a:p>
            <a:pPr algn="ctr" marL="869315">
              <a:lnSpc>
                <a:spcPct val="100000"/>
              </a:lnSpc>
              <a:spcBef>
                <a:spcPts val="585"/>
              </a:spcBef>
            </a:pPr>
            <a:r>
              <a:rPr dirty="0" sz="3200" spc="-840" i="1">
                <a:solidFill>
                  <a:srgbClr val="001F5F"/>
                </a:solidFill>
                <a:latin typeface="FreeFarsi"/>
                <a:cs typeface="FreeFarsi"/>
              </a:rPr>
              <a:t>ةلءاسملل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745" i="1">
                <a:solidFill>
                  <a:srgbClr val="001F5F"/>
                </a:solidFill>
                <a:latin typeface="FreeFarsi"/>
                <a:cs typeface="FreeFarsi"/>
              </a:rPr>
              <a:t>ةيلباقلاو </a:t>
            </a:r>
            <a:r>
              <a:rPr dirty="0" sz="3200" spc="-650" i="1">
                <a:solidFill>
                  <a:srgbClr val="001F5F"/>
                </a:solidFill>
                <a:latin typeface="FreeFarsi"/>
                <a:cs typeface="FreeFarsi"/>
              </a:rPr>
              <a:t>ةيدرفلا</a:t>
            </a:r>
            <a:r>
              <a:rPr dirty="0" sz="3200" spc="-63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990" i="1">
                <a:solidFill>
                  <a:srgbClr val="001F5F"/>
                </a:solidFill>
                <a:latin typeface="FreeFarsi"/>
                <a:cs typeface="FreeFarsi"/>
              </a:rPr>
              <a:t>ةيلوئسلما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0" i="1">
                <a:solidFill>
                  <a:srgbClr val="001F5F"/>
                </a:solidFill>
                <a:latin typeface="FreeFarsi"/>
                <a:cs typeface="FreeFarsi"/>
              </a:rPr>
              <a:t>يمنت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80731" y="5516879"/>
            <a:ext cx="829310" cy="829310"/>
            <a:chOff x="7380731" y="5516879"/>
            <a:chExt cx="829310" cy="829310"/>
          </a:xfrm>
        </p:grpSpPr>
        <p:sp>
          <p:nvSpPr>
            <p:cNvPr id="21" name="object 21"/>
            <p:cNvSpPr/>
            <p:nvPr/>
          </p:nvSpPr>
          <p:spPr>
            <a:xfrm>
              <a:off x="7380731" y="5516879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4"/>
                  </a:lnTo>
                  <a:lnTo>
                    <a:pt x="26655" y="772485"/>
                  </a:lnTo>
                  <a:lnTo>
                    <a:pt x="56564" y="802396"/>
                  </a:lnTo>
                  <a:lnTo>
                    <a:pt x="94496" y="822011"/>
                  </a:lnTo>
                  <a:lnTo>
                    <a:pt x="138175" y="829056"/>
                  </a:lnTo>
                  <a:lnTo>
                    <a:pt x="690879" y="829056"/>
                  </a:lnTo>
                  <a:lnTo>
                    <a:pt x="734559" y="822011"/>
                  </a:lnTo>
                  <a:lnTo>
                    <a:pt x="772491" y="802396"/>
                  </a:lnTo>
                  <a:lnTo>
                    <a:pt x="802400" y="772485"/>
                  </a:lnTo>
                  <a:lnTo>
                    <a:pt x="822013" y="734554"/>
                  </a:lnTo>
                  <a:lnTo>
                    <a:pt x="829056" y="690880"/>
                  </a:lnTo>
                  <a:lnTo>
                    <a:pt x="829056" y="138176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503413" y="5735573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503413" y="5735573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77900" y="383489"/>
            <a:ext cx="50539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pc="-944">
                <a:solidFill>
                  <a:srgbClr val="C00000"/>
                </a:solidFill>
              </a:rPr>
              <a:t>وسكيج </a:t>
            </a:r>
            <a:r>
              <a:rPr dirty="0" u="none" spc="-805">
                <a:solidFill>
                  <a:srgbClr val="C00000"/>
                </a:solidFill>
              </a:rPr>
              <a:t>ةيجيتاترسا</a:t>
            </a:r>
            <a:r>
              <a:rPr dirty="0" u="none" spc="-585">
                <a:solidFill>
                  <a:srgbClr val="C00000"/>
                </a:solidFill>
              </a:rPr>
              <a:t> </a:t>
            </a:r>
            <a:r>
              <a:rPr dirty="0" u="none" spc="-290">
                <a:solidFill>
                  <a:srgbClr val="C00000"/>
                </a:solidFill>
              </a:rPr>
              <a:t>ايازم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276" y="1807464"/>
            <a:ext cx="6696709" cy="1117600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20320" rIns="0" bIns="0" rtlCol="0" vert="horz">
            <a:spAutoFit/>
          </a:bodyPr>
          <a:lstStyle/>
          <a:p>
            <a:pPr algn="r" marR="137795">
              <a:lnSpc>
                <a:spcPct val="100000"/>
              </a:lnSpc>
              <a:spcBef>
                <a:spcPts val="160"/>
              </a:spcBef>
            </a:pPr>
            <a:r>
              <a:rPr dirty="0" sz="3200" spc="-830" i="1">
                <a:solidFill>
                  <a:srgbClr val="001F5F"/>
                </a:solidFill>
                <a:latin typeface="FreeFarsi"/>
                <a:cs typeface="FreeFarsi"/>
              </a:rPr>
              <a:t>ىلع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15" i="1">
                <a:solidFill>
                  <a:srgbClr val="001F5F"/>
                </a:solidFill>
                <a:latin typeface="FreeFarsi"/>
                <a:cs typeface="FreeFarsi"/>
              </a:rPr>
              <a:t>مهعجشيو</a:t>
            </a:r>
            <a:r>
              <a:rPr dirty="0" sz="3200" spc="-34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459" i="1">
                <a:solidFill>
                  <a:srgbClr val="001F5F"/>
                </a:solidFill>
                <a:latin typeface="FreeFarsi"/>
                <a:cs typeface="FreeFarsi"/>
              </a:rPr>
              <a:t>مهنارقأ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35" i="1">
                <a:solidFill>
                  <a:srgbClr val="001F5F"/>
                </a:solidFill>
                <a:latin typeface="FreeFarsi"/>
                <a:cs typeface="FreeFarsi"/>
              </a:rPr>
              <a:t>عم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9" i="1">
                <a:solidFill>
                  <a:srgbClr val="001F5F"/>
                </a:solidFill>
                <a:latin typeface="FreeFarsi"/>
                <a:cs typeface="FreeFarsi"/>
              </a:rPr>
              <a:t>ملعتلا</a:t>
            </a:r>
            <a:r>
              <a:rPr dirty="0" sz="3200" spc="-34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55" i="1">
                <a:solidFill>
                  <a:srgbClr val="001F5F"/>
                </a:solidFill>
                <a:latin typeface="FreeFarsi"/>
                <a:cs typeface="FreeFarsi"/>
              </a:rPr>
              <a:t>يئيطب</a:t>
            </a:r>
            <a:r>
              <a:rPr dirty="0" sz="3200" spc="-38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60" i="1">
                <a:solidFill>
                  <a:srgbClr val="001F5F"/>
                </a:solidFill>
                <a:latin typeface="FreeFarsi"/>
                <a:cs typeface="FreeFarsi"/>
              </a:rPr>
              <a:t>ةبلطلا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785" i="1">
                <a:solidFill>
                  <a:srgbClr val="001F5F"/>
                </a:solidFill>
                <a:latin typeface="FreeFarsi"/>
                <a:cs typeface="FreeFarsi"/>
              </a:rPr>
              <a:t>جمدت</a:t>
            </a:r>
            <a:endParaRPr sz="3200">
              <a:latin typeface="FreeFarsi"/>
              <a:cs typeface="FreeFarsi"/>
            </a:endParaRPr>
          </a:p>
          <a:p>
            <a:pPr algn="r" marR="85725">
              <a:lnSpc>
                <a:spcPct val="100000"/>
              </a:lnSpc>
            </a:pPr>
            <a:r>
              <a:rPr dirty="0" sz="3200" spc="-1000" i="1">
                <a:solidFill>
                  <a:srgbClr val="001F5F"/>
                </a:solidFill>
                <a:latin typeface="FreeFarsi"/>
                <a:cs typeface="FreeFarsi"/>
              </a:rPr>
              <a:t>ةيفصلا</a:t>
            </a:r>
            <a:r>
              <a:rPr dirty="0" sz="3200" spc="-37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019" i="1">
                <a:solidFill>
                  <a:srgbClr val="001F5F"/>
                </a:solidFill>
                <a:latin typeface="FreeFarsi"/>
                <a:cs typeface="FreeFarsi"/>
              </a:rPr>
              <a:t>ملعتلا</a:t>
            </a:r>
            <a:r>
              <a:rPr dirty="0" sz="3200" spc="-36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19" i="1">
                <a:solidFill>
                  <a:srgbClr val="001F5F"/>
                </a:solidFill>
                <a:latin typeface="FreeFarsi"/>
                <a:cs typeface="FreeFarsi"/>
              </a:rPr>
              <a:t>ةطشنأ</a:t>
            </a:r>
            <a:r>
              <a:rPr dirty="0" sz="3200" spc="-38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365" i="1">
                <a:solidFill>
                  <a:srgbClr val="001F5F"/>
                </a:solidFill>
                <a:latin typeface="FreeFarsi"/>
                <a:cs typeface="FreeFarsi"/>
              </a:rPr>
              <a:t>في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90" i="1">
                <a:solidFill>
                  <a:srgbClr val="001F5F"/>
                </a:solidFill>
                <a:latin typeface="FreeFarsi"/>
                <a:cs typeface="FreeFarsi"/>
              </a:rPr>
              <a:t>ةكراشلما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47916" y="0"/>
            <a:ext cx="2196465" cy="2746375"/>
            <a:chOff x="6947916" y="0"/>
            <a:chExt cx="2196465" cy="2746375"/>
          </a:xfrm>
        </p:grpSpPr>
        <p:sp>
          <p:nvSpPr>
            <p:cNvPr id="4" name="object 4"/>
            <p:cNvSpPr/>
            <p:nvPr/>
          </p:nvSpPr>
          <p:spPr>
            <a:xfrm>
              <a:off x="7812024" y="0"/>
              <a:ext cx="1332230" cy="2342515"/>
            </a:xfrm>
            <a:custGeom>
              <a:avLst/>
              <a:gdLst/>
              <a:ahLst/>
              <a:cxnLst/>
              <a:rect l="l" t="t" r="r" b="b"/>
              <a:pathLst>
                <a:path w="1332229" h="2342515">
                  <a:moveTo>
                    <a:pt x="774740" y="0"/>
                  </a:moveTo>
                  <a:lnTo>
                    <a:pt x="81982" y="0"/>
                  </a:lnTo>
                  <a:lnTo>
                    <a:pt x="71022" y="36845"/>
                  </a:lnTo>
                  <a:lnTo>
                    <a:pt x="58941" y="81492"/>
                  </a:lnTo>
                  <a:lnTo>
                    <a:pt x="47940" y="126573"/>
                  </a:lnTo>
                  <a:lnTo>
                    <a:pt x="38036" y="172073"/>
                  </a:lnTo>
                  <a:lnTo>
                    <a:pt x="29241" y="217978"/>
                  </a:lnTo>
                  <a:lnTo>
                    <a:pt x="21571" y="264272"/>
                  </a:lnTo>
                  <a:lnTo>
                    <a:pt x="15041" y="310942"/>
                  </a:lnTo>
                  <a:lnTo>
                    <a:pt x="9665" y="357972"/>
                  </a:lnTo>
                  <a:lnTo>
                    <a:pt x="5459" y="405348"/>
                  </a:lnTo>
                  <a:lnTo>
                    <a:pt x="2419" y="453492"/>
                  </a:lnTo>
                  <a:lnTo>
                    <a:pt x="609" y="501211"/>
                  </a:lnTo>
                  <a:lnTo>
                    <a:pt x="0" y="549401"/>
                  </a:lnTo>
                  <a:lnTo>
                    <a:pt x="611" y="597726"/>
                  </a:lnTo>
                  <a:lnTo>
                    <a:pt x="2436" y="645749"/>
                  </a:lnTo>
                  <a:lnTo>
                    <a:pt x="5459" y="693455"/>
                  </a:lnTo>
                  <a:lnTo>
                    <a:pt x="9665" y="740831"/>
                  </a:lnTo>
                  <a:lnTo>
                    <a:pt x="15041" y="787861"/>
                  </a:lnTo>
                  <a:lnTo>
                    <a:pt x="21571" y="834531"/>
                  </a:lnTo>
                  <a:lnTo>
                    <a:pt x="29241" y="880825"/>
                  </a:lnTo>
                  <a:lnTo>
                    <a:pt x="38036" y="926730"/>
                  </a:lnTo>
                  <a:lnTo>
                    <a:pt x="47940" y="972230"/>
                  </a:lnTo>
                  <a:lnTo>
                    <a:pt x="58941" y="1017311"/>
                  </a:lnTo>
                  <a:lnTo>
                    <a:pt x="71022" y="1061958"/>
                  </a:lnTo>
                  <a:lnTo>
                    <a:pt x="84169" y="1106157"/>
                  </a:lnTo>
                  <a:lnTo>
                    <a:pt x="98368" y="1149892"/>
                  </a:lnTo>
                  <a:lnTo>
                    <a:pt x="113603" y="1193149"/>
                  </a:lnTo>
                  <a:lnTo>
                    <a:pt x="129860" y="1235914"/>
                  </a:lnTo>
                  <a:lnTo>
                    <a:pt x="147125" y="1278171"/>
                  </a:lnTo>
                  <a:lnTo>
                    <a:pt x="165382" y="1319906"/>
                  </a:lnTo>
                  <a:lnTo>
                    <a:pt x="184617" y="1361104"/>
                  </a:lnTo>
                  <a:lnTo>
                    <a:pt x="204816" y="1401751"/>
                  </a:lnTo>
                  <a:lnTo>
                    <a:pt x="225962" y="1441832"/>
                  </a:lnTo>
                  <a:lnTo>
                    <a:pt x="248043" y="1481331"/>
                  </a:lnTo>
                  <a:lnTo>
                    <a:pt x="271043" y="1520235"/>
                  </a:lnTo>
                  <a:lnTo>
                    <a:pt x="294947" y="1558529"/>
                  </a:lnTo>
                  <a:lnTo>
                    <a:pt x="319740" y="1596198"/>
                  </a:lnTo>
                  <a:lnTo>
                    <a:pt x="345409" y="1633226"/>
                  </a:lnTo>
                  <a:lnTo>
                    <a:pt x="371938" y="1669601"/>
                  </a:lnTo>
                  <a:lnTo>
                    <a:pt x="399312" y="1705306"/>
                  </a:lnTo>
                  <a:lnTo>
                    <a:pt x="427518" y="1740328"/>
                  </a:lnTo>
                  <a:lnTo>
                    <a:pt x="456539" y="1774651"/>
                  </a:lnTo>
                  <a:lnTo>
                    <a:pt x="486362" y="1808260"/>
                  </a:lnTo>
                  <a:lnTo>
                    <a:pt x="516972" y="1841142"/>
                  </a:lnTo>
                  <a:lnTo>
                    <a:pt x="548354" y="1873281"/>
                  </a:lnTo>
                  <a:lnTo>
                    <a:pt x="580493" y="1904663"/>
                  </a:lnTo>
                  <a:lnTo>
                    <a:pt x="613375" y="1935273"/>
                  </a:lnTo>
                  <a:lnTo>
                    <a:pt x="646984" y="1965096"/>
                  </a:lnTo>
                  <a:lnTo>
                    <a:pt x="681307" y="1994117"/>
                  </a:lnTo>
                  <a:lnTo>
                    <a:pt x="716329" y="2022323"/>
                  </a:lnTo>
                  <a:lnTo>
                    <a:pt x="752034" y="2049697"/>
                  </a:lnTo>
                  <a:lnTo>
                    <a:pt x="788409" y="2076226"/>
                  </a:lnTo>
                  <a:lnTo>
                    <a:pt x="825437" y="2101895"/>
                  </a:lnTo>
                  <a:lnTo>
                    <a:pt x="863106" y="2126688"/>
                  </a:lnTo>
                  <a:lnTo>
                    <a:pt x="901400" y="2150592"/>
                  </a:lnTo>
                  <a:lnTo>
                    <a:pt x="940304" y="2173592"/>
                  </a:lnTo>
                  <a:lnTo>
                    <a:pt x="979803" y="2195673"/>
                  </a:lnTo>
                  <a:lnTo>
                    <a:pt x="1019884" y="2216819"/>
                  </a:lnTo>
                  <a:lnTo>
                    <a:pt x="1060531" y="2237018"/>
                  </a:lnTo>
                  <a:lnTo>
                    <a:pt x="1101729" y="2256253"/>
                  </a:lnTo>
                  <a:lnTo>
                    <a:pt x="1143464" y="2274510"/>
                  </a:lnTo>
                  <a:lnTo>
                    <a:pt x="1185721" y="2291775"/>
                  </a:lnTo>
                  <a:lnTo>
                    <a:pt x="1228486" y="2308032"/>
                  </a:lnTo>
                  <a:lnTo>
                    <a:pt x="1271743" y="2323267"/>
                  </a:lnTo>
                  <a:lnTo>
                    <a:pt x="1315478" y="2337466"/>
                  </a:lnTo>
                  <a:lnTo>
                    <a:pt x="1331975" y="2342373"/>
                  </a:lnTo>
                  <a:lnTo>
                    <a:pt x="1331975" y="1651591"/>
                  </a:lnTo>
                  <a:lnTo>
                    <a:pt x="1292236" y="1631181"/>
                  </a:lnTo>
                  <a:lnTo>
                    <a:pt x="1252826" y="1609061"/>
                  </a:lnTo>
                  <a:lnTo>
                    <a:pt x="1214330" y="1585551"/>
                  </a:lnTo>
                  <a:lnTo>
                    <a:pt x="1176782" y="1560683"/>
                  </a:lnTo>
                  <a:lnTo>
                    <a:pt x="1140217" y="1534491"/>
                  </a:lnTo>
                  <a:lnTo>
                    <a:pt x="1104667" y="1507011"/>
                  </a:lnTo>
                  <a:lnTo>
                    <a:pt x="1070168" y="1478276"/>
                  </a:lnTo>
                  <a:lnTo>
                    <a:pt x="1036754" y="1448320"/>
                  </a:lnTo>
                  <a:lnTo>
                    <a:pt x="1004458" y="1417177"/>
                  </a:lnTo>
                  <a:lnTo>
                    <a:pt x="973315" y="1384881"/>
                  </a:lnTo>
                  <a:lnTo>
                    <a:pt x="943359" y="1351467"/>
                  </a:lnTo>
                  <a:lnTo>
                    <a:pt x="914624" y="1316968"/>
                  </a:lnTo>
                  <a:lnTo>
                    <a:pt x="887144" y="1281418"/>
                  </a:lnTo>
                  <a:lnTo>
                    <a:pt x="860952" y="1244853"/>
                  </a:lnTo>
                  <a:lnTo>
                    <a:pt x="836084" y="1207305"/>
                  </a:lnTo>
                  <a:lnTo>
                    <a:pt x="812574" y="1168809"/>
                  </a:lnTo>
                  <a:lnTo>
                    <a:pt x="790454" y="1129399"/>
                  </a:lnTo>
                  <a:lnTo>
                    <a:pt x="769761" y="1089109"/>
                  </a:lnTo>
                  <a:lnTo>
                    <a:pt x="750526" y="1047973"/>
                  </a:lnTo>
                  <a:lnTo>
                    <a:pt x="732786" y="1006025"/>
                  </a:lnTo>
                  <a:lnTo>
                    <a:pt x="716573" y="963300"/>
                  </a:lnTo>
                  <a:lnTo>
                    <a:pt x="701922" y="919831"/>
                  </a:lnTo>
                  <a:lnTo>
                    <a:pt x="688867" y="875652"/>
                  </a:lnTo>
                  <a:lnTo>
                    <a:pt x="677442" y="830798"/>
                  </a:lnTo>
                  <a:lnTo>
                    <a:pt x="667681" y="785303"/>
                  </a:lnTo>
                  <a:lnTo>
                    <a:pt x="659619" y="739201"/>
                  </a:lnTo>
                  <a:lnTo>
                    <a:pt x="653288" y="692525"/>
                  </a:lnTo>
                  <a:lnTo>
                    <a:pt x="648724" y="645311"/>
                  </a:lnTo>
                  <a:lnTo>
                    <a:pt x="645961" y="597592"/>
                  </a:lnTo>
                  <a:lnTo>
                    <a:pt x="645032" y="549401"/>
                  </a:lnTo>
                  <a:lnTo>
                    <a:pt x="645969" y="501077"/>
                  </a:lnTo>
                  <a:lnTo>
                    <a:pt x="648724" y="453492"/>
                  </a:lnTo>
                  <a:lnTo>
                    <a:pt x="653288" y="406278"/>
                  </a:lnTo>
                  <a:lnTo>
                    <a:pt x="659619" y="359602"/>
                  </a:lnTo>
                  <a:lnTo>
                    <a:pt x="667681" y="313500"/>
                  </a:lnTo>
                  <a:lnTo>
                    <a:pt x="677442" y="268005"/>
                  </a:lnTo>
                  <a:lnTo>
                    <a:pt x="688867" y="223151"/>
                  </a:lnTo>
                  <a:lnTo>
                    <a:pt x="701922" y="178972"/>
                  </a:lnTo>
                  <a:lnTo>
                    <a:pt x="716573" y="135503"/>
                  </a:lnTo>
                  <a:lnTo>
                    <a:pt x="732786" y="92778"/>
                  </a:lnTo>
                  <a:lnTo>
                    <a:pt x="750526" y="50830"/>
                  </a:lnTo>
                  <a:lnTo>
                    <a:pt x="769761" y="9694"/>
                  </a:lnTo>
                  <a:lnTo>
                    <a:pt x="774740" y="0"/>
                  </a:lnTo>
                  <a:close/>
                </a:path>
              </a:pathLst>
            </a:custGeom>
            <a:solidFill>
              <a:srgbClr val="548ED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47916" y="188975"/>
              <a:ext cx="1369060" cy="2557780"/>
            </a:xfrm>
            <a:custGeom>
              <a:avLst/>
              <a:gdLst/>
              <a:ahLst/>
              <a:cxnLst/>
              <a:rect l="l" t="t" r="r" b="b"/>
              <a:pathLst>
                <a:path w="1369059" h="2557780">
                  <a:moveTo>
                    <a:pt x="1261872" y="1866392"/>
                  </a:moveTo>
                  <a:lnTo>
                    <a:pt x="1254823" y="1822716"/>
                  </a:lnTo>
                  <a:lnTo>
                    <a:pt x="1235214" y="1784781"/>
                  </a:lnTo>
                  <a:lnTo>
                    <a:pt x="1205306" y="1754873"/>
                  </a:lnTo>
                  <a:lnTo>
                    <a:pt x="1167371" y="1735264"/>
                  </a:lnTo>
                  <a:lnTo>
                    <a:pt x="1123696" y="1728216"/>
                  </a:lnTo>
                  <a:lnTo>
                    <a:pt x="570992" y="1728216"/>
                  </a:lnTo>
                  <a:lnTo>
                    <a:pt x="527304" y="1735264"/>
                  </a:lnTo>
                  <a:lnTo>
                    <a:pt x="489369" y="1754873"/>
                  </a:lnTo>
                  <a:lnTo>
                    <a:pt x="459460" y="1784781"/>
                  </a:lnTo>
                  <a:lnTo>
                    <a:pt x="439851" y="1822716"/>
                  </a:lnTo>
                  <a:lnTo>
                    <a:pt x="432816" y="1866392"/>
                  </a:lnTo>
                  <a:lnTo>
                    <a:pt x="432816" y="2419096"/>
                  </a:lnTo>
                  <a:lnTo>
                    <a:pt x="439851" y="2462784"/>
                  </a:lnTo>
                  <a:lnTo>
                    <a:pt x="459460" y="2500719"/>
                  </a:lnTo>
                  <a:lnTo>
                    <a:pt x="489369" y="2530627"/>
                  </a:lnTo>
                  <a:lnTo>
                    <a:pt x="527304" y="2550236"/>
                  </a:lnTo>
                  <a:lnTo>
                    <a:pt x="570992" y="2557272"/>
                  </a:lnTo>
                  <a:lnTo>
                    <a:pt x="1123696" y="2557272"/>
                  </a:lnTo>
                  <a:lnTo>
                    <a:pt x="1167371" y="2550236"/>
                  </a:lnTo>
                  <a:lnTo>
                    <a:pt x="1205306" y="2530627"/>
                  </a:lnTo>
                  <a:lnTo>
                    <a:pt x="1235214" y="2500719"/>
                  </a:lnTo>
                  <a:lnTo>
                    <a:pt x="1254823" y="2462784"/>
                  </a:lnTo>
                  <a:lnTo>
                    <a:pt x="1261872" y="2419096"/>
                  </a:lnTo>
                  <a:lnTo>
                    <a:pt x="1261872" y="1866392"/>
                  </a:lnTo>
                  <a:close/>
                </a:path>
                <a:path w="1369059" h="2557780">
                  <a:moveTo>
                    <a:pt x="1368552" y="228092"/>
                  </a:moveTo>
                  <a:lnTo>
                    <a:pt x="1363916" y="182130"/>
                  </a:lnTo>
                  <a:lnTo>
                    <a:pt x="1350619" y="139306"/>
                  </a:lnTo>
                  <a:lnTo>
                    <a:pt x="1329588" y="100558"/>
                  </a:lnTo>
                  <a:lnTo>
                    <a:pt x="1301737" y="66802"/>
                  </a:lnTo>
                  <a:lnTo>
                    <a:pt x="1267993" y="38963"/>
                  </a:lnTo>
                  <a:lnTo>
                    <a:pt x="1229245" y="17932"/>
                  </a:lnTo>
                  <a:lnTo>
                    <a:pt x="1186421" y="4635"/>
                  </a:lnTo>
                  <a:lnTo>
                    <a:pt x="1140460" y="0"/>
                  </a:lnTo>
                  <a:lnTo>
                    <a:pt x="228092" y="0"/>
                  </a:lnTo>
                  <a:lnTo>
                    <a:pt x="182118" y="4635"/>
                  </a:lnTo>
                  <a:lnTo>
                    <a:pt x="139293" y="17932"/>
                  </a:lnTo>
                  <a:lnTo>
                    <a:pt x="100545" y="38963"/>
                  </a:lnTo>
                  <a:lnTo>
                    <a:pt x="66802" y="66802"/>
                  </a:lnTo>
                  <a:lnTo>
                    <a:pt x="38950" y="100558"/>
                  </a:lnTo>
                  <a:lnTo>
                    <a:pt x="17919" y="139306"/>
                  </a:lnTo>
                  <a:lnTo>
                    <a:pt x="4622" y="182130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22" y="1186434"/>
                  </a:lnTo>
                  <a:lnTo>
                    <a:pt x="17919" y="1229258"/>
                  </a:lnTo>
                  <a:lnTo>
                    <a:pt x="38950" y="1268006"/>
                  </a:lnTo>
                  <a:lnTo>
                    <a:pt x="66802" y="1301750"/>
                  </a:lnTo>
                  <a:lnTo>
                    <a:pt x="100545" y="1329601"/>
                  </a:lnTo>
                  <a:lnTo>
                    <a:pt x="139293" y="1350632"/>
                  </a:lnTo>
                  <a:lnTo>
                    <a:pt x="182118" y="1363929"/>
                  </a:lnTo>
                  <a:lnTo>
                    <a:pt x="228092" y="1368552"/>
                  </a:lnTo>
                  <a:lnTo>
                    <a:pt x="1140460" y="1368552"/>
                  </a:lnTo>
                  <a:lnTo>
                    <a:pt x="1186421" y="1363929"/>
                  </a:lnTo>
                  <a:lnTo>
                    <a:pt x="1229245" y="1350632"/>
                  </a:lnTo>
                  <a:lnTo>
                    <a:pt x="1267993" y="1329601"/>
                  </a:lnTo>
                  <a:lnTo>
                    <a:pt x="1301750" y="1301762"/>
                  </a:lnTo>
                  <a:lnTo>
                    <a:pt x="1329588" y="1268006"/>
                  </a:lnTo>
                  <a:lnTo>
                    <a:pt x="1350619" y="1229258"/>
                  </a:lnTo>
                  <a:lnTo>
                    <a:pt x="1363916" y="1186434"/>
                  </a:lnTo>
                  <a:lnTo>
                    <a:pt x="1368552" y="1140460"/>
                  </a:lnTo>
                  <a:lnTo>
                    <a:pt x="1368552" y="228092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03414" y="2135885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03414" y="2135885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59891" y="3176016"/>
            <a:ext cx="6696709" cy="937260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174625" rIns="0" bIns="0" rtlCol="0" vert="horz">
            <a:spAutoFit/>
          </a:bodyPr>
          <a:lstStyle/>
          <a:p>
            <a:pPr marL="830580">
              <a:lnSpc>
                <a:spcPct val="100000"/>
              </a:lnSpc>
              <a:spcBef>
                <a:spcPts val="1375"/>
              </a:spcBef>
            </a:pPr>
            <a:r>
              <a:rPr dirty="0" sz="3200" spc="-1019" i="1">
                <a:solidFill>
                  <a:srgbClr val="001F5F"/>
                </a:solidFill>
                <a:latin typeface="FreeFarsi"/>
                <a:cs typeface="FreeFarsi"/>
              </a:rPr>
              <a:t>يربعتلا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25" i="1">
                <a:solidFill>
                  <a:srgbClr val="001F5F"/>
                </a:solidFill>
                <a:latin typeface="FreeFarsi"/>
                <a:cs typeface="FreeFarsi"/>
              </a:rPr>
              <a:t>ىلع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455" i="1">
                <a:solidFill>
                  <a:srgbClr val="001F5F"/>
                </a:solidFill>
                <a:latin typeface="FreeFarsi"/>
                <a:cs typeface="FreeFarsi"/>
              </a:rPr>
              <a:t>ةردقلاو </a:t>
            </a:r>
            <a:r>
              <a:rPr dirty="0" sz="3200" spc="-720" i="1">
                <a:solidFill>
                  <a:srgbClr val="001F5F"/>
                </a:solidFill>
                <a:latin typeface="FreeFarsi"/>
                <a:cs typeface="FreeFarsi"/>
              </a:rPr>
              <a:t>ةيوغللا </a:t>
            </a:r>
            <a:r>
              <a:rPr dirty="0" sz="3200" spc="-595" i="1">
                <a:solidFill>
                  <a:srgbClr val="001F5F"/>
                </a:solidFill>
                <a:latin typeface="FreeFarsi"/>
                <a:cs typeface="FreeFarsi"/>
              </a:rPr>
              <a:t>تاراهلما</a:t>
            </a:r>
            <a:r>
              <a:rPr dirty="0" sz="3200" spc="-434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245" i="1">
                <a:solidFill>
                  <a:srgbClr val="001F5F"/>
                </a:solidFill>
                <a:latin typeface="FreeFarsi"/>
                <a:cs typeface="FreeFarsi"/>
              </a:rPr>
              <a:t>نستح</a:t>
            </a:r>
            <a:r>
              <a:rPr dirty="0" sz="3200" spc="-37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795" i="1">
                <a:solidFill>
                  <a:srgbClr val="001F5F"/>
                </a:solidFill>
                <a:latin typeface="FreeFarsi"/>
                <a:cs typeface="FreeFarsi"/>
              </a:rPr>
              <a:t>لىإ</a:t>
            </a:r>
            <a:r>
              <a:rPr dirty="0" sz="3200" spc="-36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660" i="1">
                <a:solidFill>
                  <a:srgbClr val="001F5F"/>
                </a:solidFill>
                <a:latin typeface="FreeFarsi"/>
                <a:cs typeface="FreeFarsi"/>
              </a:rPr>
              <a:t>يدؤت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80731" y="3285744"/>
            <a:ext cx="829310" cy="828040"/>
            <a:chOff x="7380731" y="3285744"/>
            <a:chExt cx="829310" cy="828040"/>
          </a:xfrm>
        </p:grpSpPr>
        <p:sp>
          <p:nvSpPr>
            <p:cNvPr id="10" name="object 10"/>
            <p:cNvSpPr/>
            <p:nvPr/>
          </p:nvSpPr>
          <p:spPr>
            <a:xfrm>
              <a:off x="7380731" y="3285744"/>
              <a:ext cx="829310" cy="828040"/>
            </a:xfrm>
            <a:custGeom>
              <a:avLst/>
              <a:gdLst/>
              <a:ahLst/>
              <a:cxnLst/>
              <a:rect l="l" t="t" r="r" b="b"/>
              <a:pathLst>
                <a:path w="829309" h="828039">
                  <a:moveTo>
                    <a:pt x="691134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1"/>
                  </a:lnTo>
                  <a:lnTo>
                    <a:pt x="0" y="689609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1"/>
                  </a:lnTo>
                  <a:lnTo>
                    <a:pt x="691134" y="827531"/>
                  </a:lnTo>
                  <a:lnTo>
                    <a:pt x="734738" y="820503"/>
                  </a:lnTo>
                  <a:lnTo>
                    <a:pt x="772600" y="800929"/>
                  </a:lnTo>
                  <a:lnTo>
                    <a:pt x="802453" y="771076"/>
                  </a:lnTo>
                  <a:lnTo>
                    <a:pt x="822027" y="733214"/>
                  </a:lnTo>
                  <a:lnTo>
                    <a:pt x="829056" y="689609"/>
                  </a:lnTo>
                  <a:lnTo>
                    <a:pt x="829056" y="137921"/>
                  </a:lnTo>
                  <a:lnTo>
                    <a:pt x="822027" y="94317"/>
                  </a:lnTo>
                  <a:lnTo>
                    <a:pt x="802453" y="56455"/>
                  </a:lnTo>
                  <a:lnTo>
                    <a:pt x="772600" y="26602"/>
                  </a:lnTo>
                  <a:lnTo>
                    <a:pt x="734738" y="7028"/>
                  </a:lnTo>
                  <a:lnTo>
                    <a:pt x="691134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503413" y="3502914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70">
                  <a:moveTo>
                    <a:pt x="621791" y="0"/>
                  </a:moveTo>
                  <a:lnTo>
                    <a:pt x="220599" y="0"/>
                  </a:lnTo>
                  <a:lnTo>
                    <a:pt x="0" y="197358"/>
                  </a:lnTo>
                  <a:lnTo>
                    <a:pt x="220599" y="394716"/>
                  </a:lnTo>
                  <a:lnTo>
                    <a:pt x="621791" y="394716"/>
                  </a:lnTo>
                  <a:lnTo>
                    <a:pt x="401192" y="197358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03413" y="3502914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70">
                  <a:moveTo>
                    <a:pt x="621791" y="0"/>
                  </a:moveTo>
                  <a:lnTo>
                    <a:pt x="220599" y="0"/>
                  </a:lnTo>
                  <a:lnTo>
                    <a:pt x="0" y="197358"/>
                  </a:lnTo>
                  <a:lnTo>
                    <a:pt x="220599" y="394716"/>
                  </a:lnTo>
                  <a:lnTo>
                    <a:pt x="621791" y="394716"/>
                  </a:lnTo>
                  <a:lnTo>
                    <a:pt x="401192" y="197358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684276" y="4329684"/>
            <a:ext cx="6696709" cy="1080770"/>
          </a:xfrm>
          <a:custGeom>
            <a:avLst/>
            <a:gdLst/>
            <a:ahLst/>
            <a:cxnLst/>
            <a:rect l="l" t="t" r="r" b="b"/>
            <a:pathLst>
              <a:path w="6696709" h="1080770">
                <a:moveTo>
                  <a:pt x="6696456" y="0"/>
                </a:moveTo>
                <a:lnTo>
                  <a:pt x="0" y="0"/>
                </a:lnTo>
                <a:lnTo>
                  <a:pt x="0" y="1080515"/>
                </a:lnTo>
                <a:lnTo>
                  <a:pt x="6696456" y="1080515"/>
                </a:lnTo>
                <a:lnTo>
                  <a:pt x="6696456" y="0"/>
                </a:lnTo>
                <a:close/>
              </a:path>
            </a:pathLst>
          </a:custGeom>
          <a:solidFill>
            <a:srgbClr val="6F2F9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47258" y="4318761"/>
            <a:ext cx="595503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840" i="1">
                <a:solidFill>
                  <a:srgbClr val="001F5F"/>
                </a:solidFill>
                <a:latin typeface="FreeFarsi"/>
                <a:cs typeface="FreeFarsi"/>
              </a:rPr>
              <a:t>نم</a:t>
            </a:r>
            <a:r>
              <a:rPr dirty="0" sz="3200" spc="-36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550" i="1">
                <a:solidFill>
                  <a:srgbClr val="001F5F"/>
                </a:solidFill>
                <a:latin typeface="FreeFarsi"/>
                <a:cs typeface="FreeFarsi"/>
              </a:rPr>
              <a:t>اذكو  </a:t>
            </a:r>
            <a:r>
              <a:rPr dirty="0" sz="3200" spc="-1055" i="1">
                <a:solidFill>
                  <a:srgbClr val="001F5F"/>
                </a:solidFill>
                <a:latin typeface="FreeFarsi"/>
                <a:cs typeface="FreeFarsi"/>
              </a:rPr>
              <a:t>ملعلما</a:t>
            </a:r>
            <a:r>
              <a:rPr dirty="0" sz="3200" spc="-34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545" i="1">
                <a:solidFill>
                  <a:srgbClr val="001F5F"/>
                </a:solidFill>
                <a:latin typeface="FreeFarsi"/>
                <a:cs typeface="FreeFarsi"/>
              </a:rPr>
              <a:t>اهنم  </a:t>
            </a:r>
            <a:r>
              <a:rPr dirty="0" sz="3200" spc="-844" i="1">
                <a:solidFill>
                  <a:srgbClr val="001F5F"/>
                </a:solidFill>
                <a:latin typeface="FreeFarsi"/>
                <a:cs typeface="FreeFarsi"/>
              </a:rPr>
              <a:t>ضرعي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915" i="1">
                <a:solidFill>
                  <a:srgbClr val="001F5F"/>
                </a:solidFill>
                <a:latin typeface="FreeFarsi"/>
                <a:cs typeface="FreeFarsi"/>
              </a:rPr>
              <a:t>تيلا</a:t>
            </a:r>
            <a:r>
              <a:rPr dirty="0" sz="3200" spc="-35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655" i="1">
                <a:solidFill>
                  <a:srgbClr val="001F5F"/>
                </a:solidFill>
                <a:latin typeface="FreeFarsi"/>
                <a:cs typeface="FreeFarsi"/>
              </a:rPr>
              <a:t>ةينمزلا </a:t>
            </a:r>
            <a:r>
              <a:rPr dirty="0" sz="3200" spc="-57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900" i="1">
                <a:solidFill>
                  <a:srgbClr val="001F5F"/>
                </a:solidFill>
                <a:latin typeface="FreeFarsi"/>
                <a:cs typeface="FreeFarsi"/>
              </a:rPr>
              <a:t>ةترفلا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40" i="1">
                <a:solidFill>
                  <a:srgbClr val="001F5F"/>
                </a:solidFill>
                <a:latin typeface="FreeFarsi"/>
                <a:cs typeface="FreeFarsi"/>
              </a:rPr>
              <a:t>نم</a:t>
            </a:r>
            <a:r>
              <a:rPr dirty="0" sz="3200" spc="-3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180" i="1">
                <a:solidFill>
                  <a:srgbClr val="001F5F"/>
                </a:solidFill>
                <a:latin typeface="FreeFarsi"/>
                <a:cs typeface="FreeFarsi"/>
              </a:rPr>
              <a:t>للقت</a:t>
            </a:r>
            <a:endParaRPr sz="3200">
              <a:latin typeface="FreeFarsi"/>
              <a:cs typeface="FreeFarsi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760" i="1">
                <a:solidFill>
                  <a:srgbClr val="001F5F"/>
                </a:solidFill>
                <a:latin typeface="FreeFarsi"/>
                <a:cs typeface="FreeFarsi"/>
              </a:rPr>
              <a:t>بلاطلا                  </a:t>
            </a:r>
            <a:r>
              <a:rPr dirty="0" sz="3200" spc="-755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825" i="1">
                <a:solidFill>
                  <a:srgbClr val="001F5F"/>
                </a:solidFill>
                <a:latin typeface="FreeFarsi"/>
                <a:cs typeface="FreeFarsi"/>
              </a:rPr>
              <a:t>ةعباتم</a:t>
            </a:r>
            <a:r>
              <a:rPr dirty="0" sz="3200" spc="-38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1365" i="1">
                <a:solidFill>
                  <a:srgbClr val="001F5F"/>
                </a:solidFill>
                <a:latin typeface="FreeFarsi"/>
                <a:cs typeface="FreeFarsi"/>
              </a:rPr>
              <a:t>في</a:t>
            </a:r>
            <a:r>
              <a:rPr dirty="0" sz="3200" spc="-380" i="1">
                <a:solidFill>
                  <a:srgbClr val="001F5F"/>
                </a:solidFill>
                <a:latin typeface="FreeFarsi"/>
                <a:cs typeface="FreeFarsi"/>
              </a:rPr>
              <a:t> </a:t>
            </a:r>
            <a:r>
              <a:rPr dirty="0" sz="3200" spc="-254" i="1">
                <a:solidFill>
                  <a:srgbClr val="001F5F"/>
                </a:solidFill>
                <a:latin typeface="FreeFarsi"/>
                <a:cs typeface="FreeFarsi"/>
              </a:rPr>
              <a:t>هدهج</a:t>
            </a:r>
            <a:endParaRPr sz="3200">
              <a:latin typeface="FreeFarsi"/>
              <a:cs typeface="FreeFars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80731" y="4509515"/>
            <a:ext cx="829310" cy="829310"/>
            <a:chOff x="7380731" y="4509515"/>
            <a:chExt cx="829310" cy="829310"/>
          </a:xfrm>
        </p:grpSpPr>
        <p:sp>
          <p:nvSpPr>
            <p:cNvPr id="16" name="object 16"/>
            <p:cNvSpPr/>
            <p:nvPr/>
          </p:nvSpPr>
          <p:spPr>
            <a:xfrm>
              <a:off x="7380731" y="4509515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5"/>
                  </a:lnTo>
                  <a:lnTo>
                    <a:pt x="690879" y="829055"/>
                  </a:lnTo>
                  <a:lnTo>
                    <a:pt x="734559" y="822013"/>
                  </a:lnTo>
                  <a:lnTo>
                    <a:pt x="772491" y="802400"/>
                  </a:lnTo>
                  <a:lnTo>
                    <a:pt x="802400" y="772491"/>
                  </a:lnTo>
                  <a:lnTo>
                    <a:pt x="822013" y="734559"/>
                  </a:lnTo>
                  <a:lnTo>
                    <a:pt x="829056" y="690879"/>
                  </a:lnTo>
                  <a:lnTo>
                    <a:pt x="829056" y="138175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03413" y="4728209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03413" y="4728209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77900" y="383489"/>
            <a:ext cx="50539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pc="-944">
                <a:solidFill>
                  <a:srgbClr val="C00000"/>
                </a:solidFill>
              </a:rPr>
              <a:t>وسكيج </a:t>
            </a:r>
            <a:r>
              <a:rPr dirty="0" u="none" spc="-805">
                <a:solidFill>
                  <a:srgbClr val="C00000"/>
                </a:solidFill>
              </a:rPr>
              <a:t>ةيجيتاترسا</a:t>
            </a:r>
            <a:r>
              <a:rPr dirty="0" u="none" spc="-585">
                <a:solidFill>
                  <a:srgbClr val="C00000"/>
                </a:solidFill>
              </a:rPr>
              <a:t> </a:t>
            </a:r>
            <a:r>
              <a:rPr dirty="0" u="none" spc="-290">
                <a:solidFill>
                  <a:srgbClr val="C00000"/>
                </a:solidFill>
              </a:rPr>
              <a:t>ايازم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061" y="648461"/>
            <a:ext cx="2727960" cy="935355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337185" marR="5080" indent="-325120">
              <a:lnSpc>
                <a:spcPts val="3560"/>
              </a:lnSpc>
              <a:spcBef>
                <a:spcPts val="250"/>
              </a:spcBef>
            </a:pPr>
            <a:r>
              <a:rPr dirty="0" u="none" sz="3000" spc="-5" b="1" i="0">
                <a:solidFill>
                  <a:srgbClr val="FF0000"/>
                </a:solidFill>
                <a:latin typeface="Times New Roman"/>
                <a:cs typeface="Times New Roman"/>
              </a:rPr>
              <a:t>Kinds </a:t>
            </a:r>
            <a:r>
              <a:rPr dirty="0" u="none" sz="3000" b="1" i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u="none" sz="3000" spc="-80" b="1" i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3000" spc="-10" b="1" i="0">
                <a:solidFill>
                  <a:srgbClr val="FF0000"/>
                </a:solidFill>
                <a:latin typeface="Times New Roman"/>
                <a:cs typeface="Times New Roman"/>
              </a:rPr>
              <a:t>Groups  </a:t>
            </a:r>
            <a:r>
              <a:rPr dirty="0" u="none" sz="3000" spc="-50" b="1" i="0">
                <a:solidFill>
                  <a:srgbClr val="FF0000"/>
                </a:solidFill>
                <a:latin typeface="Times New Roman"/>
                <a:cs typeface="Times New Roman"/>
              </a:rPr>
              <a:t>تاعومجملا</a:t>
            </a:r>
            <a:r>
              <a:rPr dirty="0" u="none" sz="3000" spc="-30" b="1" i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3000" spc="-165" b="1" i="0">
                <a:solidFill>
                  <a:srgbClr val="FF0000"/>
                </a:solidFill>
                <a:latin typeface="Times New Roman"/>
                <a:cs typeface="Times New Roman"/>
              </a:rPr>
              <a:t>عاونأ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4659" y="2315362"/>
            <a:ext cx="3098800" cy="148844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4000" spc="-190" b="1">
                <a:latin typeface="Times New Roman"/>
                <a:cs typeface="Times New Roman"/>
              </a:rPr>
              <a:t>ملأا </a:t>
            </a:r>
            <a:r>
              <a:rPr dirty="0" sz="4000" spc="-55" b="1">
                <a:latin typeface="Times New Roman"/>
                <a:cs typeface="Times New Roman"/>
              </a:rPr>
              <a:t>ةعومجملا</a:t>
            </a:r>
            <a:r>
              <a:rPr dirty="0" sz="4000" spc="475" b="1">
                <a:latin typeface="Times New Roman"/>
                <a:cs typeface="Times New Roman"/>
              </a:rPr>
              <a:t> </a:t>
            </a:r>
            <a:r>
              <a:rPr dirty="0" sz="4000" spc="-5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60"/>
              </a:spcBef>
            </a:pPr>
            <a:r>
              <a:rPr dirty="0" sz="4000" spc="-375" b="1">
                <a:latin typeface="Times New Roman"/>
                <a:cs typeface="Times New Roman"/>
              </a:rPr>
              <a:t>ءاربخلا  </a:t>
            </a:r>
            <a:r>
              <a:rPr dirty="0" sz="4000" spc="75" b="1">
                <a:latin typeface="Times New Roman"/>
                <a:cs typeface="Times New Roman"/>
              </a:rPr>
              <a:t>ةعومجم</a:t>
            </a:r>
            <a:r>
              <a:rPr dirty="0" sz="4000" b="1">
                <a:latin typeface="Times New Roman"/>
                <a:cs typeface="Times New Roman"/>
              </a:rPr>
              <a:t> </a:t>
            </a:r>
            <a:r>
              <a:rPr dirty="0" sz="4000" spc="-5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2202" y="2315362"/>
            <a:ext cx="307594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1920">
              <a:lnSpc>
                <a:spcPct val="120000"/>
              </a:lnSpc>
              <a:spcBef>
                <a:spcPts val="100"/>
              </a:spcBef>
            </a:pPr>
            <a:r>
              <a:rPr dirty="0" sz="4000" spc="-5" b="1">
                <a:latin typeface="Times New Roman"/>
                <a:cs typeface="Times New Roman"/>
              </a:rPr>
              <a:t>Home </a:t>
            </a:r>
            <a:r>
              <a:rPr dirty="0" sz="4000" spc="-15" b="1">
                <a:latin typeface="Times New Roman"/>
                <a:cs typeface="Times New Roman"/>
              </a:rPr>
              <a:t>Group  </a:t>
            </a:r>
            <a:r>
              <a:rPr dirty="0" sz="4000" spc="-5" b="1">
                <a:latin typeface="Times New Roman"/>
                <a:cs typeface="Times New Roman"/>
              </a:rPr>
              <a:t>Expert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-20" b="1">
                <a:latin typeface="Times New Roman"/>
                <a:cs typeface="Times New Roman"/>
              </a:rPr>
              <a:t>Group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990" y="6427114"/>
            <a:ext cx="688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4/15</a:t>
            </a:r>
            <a:r>
              <a:rPr dirty="0" sz="1200" spc="5">
                <a:solidFill>
                  <a:srgbClr val="888888"/>
                </a:solidFill>
                <a:latin typeface="Carlito"/>
                <a:cs typeface="Carlito"/>
              </a:rPr>
              <a:t>/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463" y="64271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9596" y="6427114"/>
            <a:ext cx="135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888888"/>
                </a:solidFill>
                <a:latin typeface="Carlito"/>
                <a:cs typeface="Carlito"/>
              </a:rPr>
              <a:t>Dr.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Mohammad</a:t>
            </a:r>
            <a:r>
              <a:rPr dirty="0" sz="1200" spc="-6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rlito"/>
                <a:cs typeface="Carlito"/>
              </a:rPr>
              <a:t>Nofal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839" y="1706118"/>
            <a:ext cx="648208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65" i="1">
                <a:solidFill>
                  <a:srgbClr val="6F2F9F"/>
                </a:solidFill>
                <a:latin typeface="FreeFarsi"/>
                <a:cs typeface="FreeFarsi"/>
              </a:rPr>
              <a:t>ميحرلانحمرلاللهامسب</a:t>
            </a:r>
            <a:endParaRPr sz="4400">
              <a:latin typeface="FreeFarsi"/>
              <a:cs typeface="FreeFars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1038" y="2873502"/>
            <a:ext cx="6007100" cy="1682114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702435" marR="5080" indent="-1690370">
              <a:lnSpc>
                <a:spcPct val="101299"/>
              </a:lnSpc>
              <a:spcBef>
                <a:spcPts val="15"/>
              </a:spcBef>
            </a:pPr>
            <a:r>
              <a:rPr dirty="0" sz="5400" spc="-1400" i="1">
                <a:latin typeface="FreeFarsi"/>
                <a:cs typeface="FreeFarsi"/>
              </a:rPr>
              <a:t>ىلع</a:t>
            </a:r>
            <a:r>
              <a:rPr dirty="0" sz="5400" spc="-610" i="1">
                <a:latin typeface="FreeFarsi"/>
                <a:cs typeface="FreeFarsi"/>
              </a:rPr>
              <a:t> </a:t>
            </a:r>
            <a:r>
              <a:rPr dirty="0" sz="5400" spc="-825" i="1">
                <a:latin typeface="FreeFarsi"/>
                <a:cs typeface="FreeFarsi"/>
              </a:rPr>
              <a:t>اعمو </a:t>
            </a:r>
            <a:r>
              <a:rPr dirty="0" sz="5400" spc="-830" i="1">
                <a:latin typeface="FreeFarsi"/>
                <a:cs typeface="FreeFarsi"/>
              </a:rPr>
              <a:t>،اعيجم </a:t>
            </a:r>
            <a:r>
              <a:rPr dirty="0" sz="5400" spc="-2265" i="1">
                <a:latin typeface="FreeFarsi"/>
                <a:cs typeface="FreeFarsi"/>
              </a:rPr>
              <a:t>مكب</a:t>
            </a:r>
            <a:r>
              <a:rPr dirty="0" sz="5400" spc="-605" i="1">
                <a:latin typeface="FreeFarsi"/>
                <a:cs typeface="FreeFarsi"/>
              </a:rPr>
              <a:t> </a:t>
            </a:r>
            <a:r>
              <a:rPr dirty="0" sz="5400" spc="-1360" i="1">
                <a:latin typeface="FreeFarsi"/>
                <a:cs typeface="FreeFarsi"/>
              </a:rPr>
              <a:t>لاهسو</a:t>
            </a:r>
            <a:r>
              <a:rPr dirty="0" sz="5400" spc="-595" i="1">
                <a:latin typeface="FreeFarsi"/>
                <a:cs typeface="FreeFarsi"/>
              </a:rPr>
              <a:t> </a:t>
            </a:r>
            <a:r>
              <a:rPr dirty="0" sz="5400" spc="-705" i="1">
                <a:latin typeface="FreeFarsi"/>
                <a:cs typeface="FreeFarsi"/>
              </a:rPr>
              <a:t>لاهأ  </a:t>
            </a:r>
            <a:r>
              <a:rPr dirty="0" sz="5400" spc="-1030" i="1">
                <a:latin typeface="FreeFarsi"/>
                <a:cs typeface="FreeFarsi"/>
              </a:rPr>
              <a:t>حاجنلا</a:t>
            </a:r>
            <a:r>
              <a:rPr dirty="0" sz="5400" spc="-894" i="1">
                <a:latin typeface="FreeFarsi"/>
                <a:cs typeface="FreeFarsi"/>
              </a:rPr>
              <a:t> </a:t>
            </a:r>
            <a:r>
              <a:rPr dirty="0" sz="5400" spc="-960" i="1">
                <a:latin typeface="FreeFarsi"/>
                <a:cs typeface="FreeFarsi"/>
              </a:rPr>
              <a:t>قيرط</a:t>
            </a:r>
            <a:endParaRPr sz="5400">
              <a:latin typeface="FreeFarsi"/>
              <a:cs typeface="FreeFars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534039"/>
            <a:ext cx="3808095" cy="1323975"/>
            <a:chOff x="0" y="5534039"/>
            <a:chExt cx="3808095" cy="1323975"/>
          </a:xfrm>
        </p:grpSpPr>
        <p:sp>
          <p:nvSpPr>
            <p:cNvPr id="5" name="object 5"/>
            <p:cNvSpPr/>
            <p:nvPr/>
          </p:nvSpPr>
          <p:spPr>
            <a:xfrm>
              <a:off x="0" y="5534039"/>
              <a:ext cx="3251835" cy="1323975"/>
            </a:xfrm>
            <a:custGeom>
              <a:avLst/>
              <a:gdLst/>
              <a:ahLst/>
              <a:cxnLst/>
              <a:rect l="l" t="t" r="r" b="b"/>
              <a:pathLst>
                <a:path w="3251835" h="1323975">
                  <a:moveTo>
                    <a:pt x="2928673" y="825344"/>
                  </a:moveTo>
                  <a:lnTo>
                    <a:pt x="941262" y="825344"/>
                  </a:lnTo>
                  <a:lnTo>
                    <a:pt x="988477" y="826033"/>
                  </a:lnTo>
                  <a:lnTo>
                    <a:pt x="1035622" y="827474"/>
                  </a:lnTo>
                  <a:lnTo>
                    <a:pt x="1082687" y="829663"/>
                  </a:lnTo>
                  <a:lnTo>
                    <a:pt x="1129660" y="832595"/>
                  </a:lnTo>
                  <a:lnTo>
                    <a:pt x="1176531" y="836266"/>
                  </a:lnTo>
                  <a:lnTo>
                    <a:pt x="1223288" y="840673"/>
                  </a:lnTo>
                  <a:lnTo>
                    <a:pt x="1269922" y="845811"/>
                  </a:lnTo>
                  <a:lnTo>
                    <a:pt x="1316421" y="851676"/>
                  </a:lnTo>
                  <a:lnTo>
                    <a:pt x="1362775" y="858264"/>
                  </a:lnTo>
                  <a:lnTo>
                    <a:pt x="1408972" y="865571"/>
                  </a:lnTo>
                  <a:lnTo>
                    <a:pt x="1455002" y="873593"/>
                  </a:lnTo>
                  <a:lnTo>
                    <a:pt x="1500854" y="882326"/>
                  </a:lnTo>
                  <a:lnTo>
                    <a:pt x="1546518" y="891765"/>
                  </a:lnTo>
                  <a:lnTo>
                    <a:pt x="1591981" y="901908"/>
                  </a:lnTo>
                  <a:lnTo>
                    <a:pt x="1637235" y="912748"/>
                  </a:lnTo>
                  <a:lnTo>
                    <a:pt x="1682267" y="924284"/>
                  </a:lnTo>
                  <a:lnTo>
                    <a:pt x="1727067" y="936510"/>
                  </a:lnTo>
                  <a:lnTo>
                    <a:pt x="1771624" y="949422"/>
                  </a:lnTo>
                  <a:lnTo>
                    <a:pt x="1815927" y="963016"/>
                  </a:lnTo>
                  <a:lnTo>
                    <a:pt x="1859966" y="977289"/>
                  </a:lnTo>
                  <a:lnTo>
                    <a:pt x="1903730" y="992235"/>
                  </a:lnTo>
                  <a:lnTo>
                    <a:pt x="1947207" y="1007852"/>
                  </a:lnTo>
                  <a:lnTo>
                    <a:pt x="1990387" y="1024135"/>
                  </a:lnTo>
                  <a:lnTo>
                    <a:pt x="2033260" y="1041079"/>
                  </a:lnTo>
                  <a:lnTo>
                    <a:pt x="2075814" y="1058681"/>
                  </a:lnTo>
                  <a:lnTo>
                    <a:pt x="2118039" y="1076938"/>
                  </a:lnTo>
                  <a:lnTo>
                    <a:pt x="2159923" y="1095843"/>
                  </a:lnTo>
                  <a:lnTo>
                    <a:pt x="2201457" y="1115394"/>
                  </a:lnTo>
                  <a:lnTo>
                    <a:pt x="2242628" y="1135587"/>
                  </a:lnTo>
                  <a:lnTo>
                    <a:pt x="2283427" y="1156417"/>
                  </a:lnTo>
                  <a:lnTo>
                    <a:pt x="2323843" y="1177880"/>
                  </a:lnTo>
                  <a:lnTo>
                    <a:pt x="2363864" y="1199973"/>
                  </a:lnTo>
                  <a:lnTo>
                    <a:pt x="2403480" y="1222691"/>
                  </a:lnTo>
                  <a:lnTo>
                    <a:pt x="2442680" y="1246030"/>
                  </a:lnTo>
                  <a:lnTo>
                    <a:pt x="2481453" y="1269985"/>
                  </a:lnTo>
                  <a:lnTo>
                    <a:pt x="2519789" y="1294554"/>
                  </a:lnTo>
                  <a:lnTo>
                    <a:pt x="2557676" y="1319732"/>
                  </a:lnTo>
                  <a:lnTo>
                    <a:pt x="2563813" y="1323959"/>
                  </a:lnTo>
                  <a:lnTo>
                    <a:pt x="3251836" y="1323959"/>
                  </a:lnTo>
                  <a:lnTo>
                    <a:pt x="3228869" y="1275294"/>
                  </a:lnTo>
                  <a:lnTo>
                    <a:pt x="3209242" y="1236375"/>
                  </a:lnTo>
                  <a:lnTo>
                    <a:pt x="3188746" y="1197843"/>
                  </a:lnTo>
                  <a:lnTo>
                    <a:pt x="3167391" y="1159708"/>
                  </a:lnTo>
                  <a:lnTo>
                    <a:pt x="3145187" y="1121983"/>
                  </a:lnTo>
                  <a:lnTo>
                    <a:pt x="3122144" y="1084677"/>
                  </a:lnTo>
                  <a:lnTo>
                    <a:pt x="3098273" y="1047803"/>
                  </a:lnTo>
                  <a:lnTo>
                    <a:pt x="3073583" y="1011371"/>
                  </a:lnTo>
                  <a:lnTo>
                    <a:pt x="3048044" y="975337"/>
                  </a:lnTo>
                  <a:lnTo>
                    <a:pt x="3021789" y="939878"/>
                  </a:lnTo>
                  <a:lnTo>
                    <a:pt x="2994705" y="904840"/>
                  </a:lnTo>
                  <a:lnTo>
                    <a:pt x="2966843" y="870288"/>
                  </a:lnTo>
                  <a:lnTo>
                    <a:pt x="2938214" y="836234"/>
                  </a:lnTo>
                  <a:lnTo>
                    <a:pt x="2928673" y="825344"/>
                  </a:lnTo>
                  <a:close/>
                </a:path>
                <a:path w="3251835" h="1323975">
                  <a:moveTo>
                    <a:pt x="1029446" y="0"/>
                  </a:moveTo>
                  <a:lnTo>
                    <a:pt x="979870" y="825"/>
                  </a:lnTo>
                  <a:lnTo>
                    <a:pt x="930531" y="2588"/>
                  </a:lnTo>
                  <a:lnTo>
                    <a:pt x="881443" y="5281"/>
                  </a:lnTo>
                  <a:lnTo>
                    <a:pt x="832618" y="8893"/>
                  </a:lnTo>
                  <a:lnTo>
                    <a:pt x="784067" y="13417"/>
                  </a:lnTo>
                  <a:lnTo>
                    <a:pt x="735804" y="18844"/>
                  </a:lnTo>
                  <a:lnTo>
                    <a:pt x="687840" y="25165"/>
                  </a:lnTo>
                  <a:lnTo>
                    <a:pt x="640188" y="32372"/>
                  </a:lnTo>
                  <a:lnTo>
                    <a:pt x="592860" y="40455"/>
                  </a:lnTo>
                  <a:lnTo>
                    <a:pt x="545868" y="49406"/>
                  </a:lnTo>
                  <a:lnTo>
                    <a:pt x="499225" y="59217"/>
                  </a:lnTo>
                  <a:lnTo>
                    <a:pt x="452943" y="69877"/>
                  </a:lnTo>
                  <a:lnTo>
                    <a:pt x="407034" y="81380"/>
                  </a:lnTo>
                  <a:lnTo>
                    <a:pt x="361511" y="93716"/>
                  </a:lnTo>
                  <a:lnTo>
                    <a:pt x="316386" y="106877"/>
                  </a:lnTo>
                  <a:lnTo>
                    <a:pt x="271671" y="120853"/>
                  </a:lnTo>
                  <a:lnTo>
                    <a:pt x="227378" y="135636"/>
                  </a:lnTo>
                  <a:lnTo>
                    <a:pt x="183520" y="151217"/>
                  </a:lnTo>
                  <a:lnTo>
                    <a:pt x="140109" y="167588"/>
                  </a:lnTo>
                  <a:lnTo>
                    <a:pt x="97158" y="184740"/>
                  </a:lnTo>
                  <a:lnTo>
                    <a:pt x="54678" y="202663"/>
                  </a:lnTo>
                  <a:lnTo>
                    <a:pt x="12682" y="221351"/>
                  </a:lnTo>
                  <a:lnTo>
                    <a:pt x="0" y="227292"/>
                  </a:lnTo>
                  <a:lnTo>
                    <a:pt x="0" y="975337"/>
                  </a:lnTo>
                  <a:lnTo>
                    <a:pt x="45298" y="960479"/>
                  </a:lnTo>
                  <a:lnTo>
                    <a:pt x="91784" y="946112"/>
                  </a:lnTo>
                  <a:lnTo>
                    <a:pt x="138406" y="932575"/>
                  </a:lnTo>
                  <a:lnTo>
                    <a:pt x="185153" y="919862"/>
                  </a:lnTo>
                  <a:lnTo>
                    <a:pt x="232014" y="907971"/>
                  </a:lnTo>
                  <a:lnTo>
                    <a:pt x="278979" y="896897"/>
                  </a:lnTo>
                  <a:lnTo>
                    <a:pt x="326035" y="886635"/>
                  </a:lnTo>
                  <a:lnTo>
                    <a:pt x="373174" y="877182"/>
                  </a:lnTo>
                  <a:lnTo>
                    <a:pt x="420383" y="868534"/>
                  </a:lnTo>
                  <a:lnTo>
                    <a:pt x="467652" y="860686"/>
                  </a:lnTo>
                  <a:lnTo>
                    <a:pt x="514970" y="853635"/>
                  </a:lnTo>
                  <a:lnTo>
                    <a:pt x="562327" y="847376"/>
                  </a:lnTo>
                  <a:lnTo>
                    <a:pt x="609711" y="841906"/>
                  </a:lnTo>
                  <a:lnTo>
                    <a:pt x="657112" y="837220"/>
                  </a:lnTo>
                  <a:lnTo>
                    <a:pt x="704518" y="833314"/>
                  </a:lnTo>
                  <a:lnTo>
                    <a:pt x="751920" y="830184"/>
                  </a:lnTo>
                  <a:lnTo>
                    <a:pt x="799306" y="827826"/>
                  </a:lnTo>
                  <a:lnTo>
                    <a:pt x="846666" y="826236"/>
                  </a:lnTo>
                  <a:lnTo>
                    <a:pt x="893988" y="825410"/>
                  </a:lnTo>
                  <a:lnTo>
                    <a:pt x="2928673" y="825344"/>
                  </a:lnTo>
                  <a:lnTo>
                    <a:pt x="2908827" y="802690"/>
                  </a:lnTo>
                  <a:lnTo>
                    <a:pt x="2878693" y="769665"/>
                  </a:lnTo>
                  <a:lnTo>
                    <a:pt x="2847822" y="737172"/>
                  </a:lnTo>
                  <a:lnTo>
                    <a:pt x="2816223" y="705222"/>
                  </a:lnTo>
                  <a:lnTo>
                    <a:pt x="2783908" y="673825"/>
                  </a:lnTo>
                  <a:lnTo>
                    <a:pt x="2750887" y="642993"/>
                  </a:lnTo>
                  <a:lnTo>
                    <a:pt x="2717168" y="612736"/>
                  </a:lnTo>
                  <a:lnTo>
                    <a:pt x="2682764" y="583067"/>
                  </a:lnTo>
                  <a:lnTo>
                    <a:pt x="2647683" y="553996"/>
                  </a:lnTo>
                  <a:lnTo>
                    <a:pt x="2611936" y="525534"/>
                  </a:lnTo>
                  <a:lnTo>
                    <a:pt x="2575533" y="497693"/>
                  </a:lnTo>
                  <a:lnTo>
                    <a:pt x="2538485" y="470483"/>
                  </a:lnTo>
                  <a:lnTo>
                    <a:pt x="2500801" y="443916"/>
                  </a:lnTo>
                  <a:lnTo>
                    <a:pt x="2462491" y="418003"/>
                  </a:lnTo>
                  <a:lnTo>
                    <a:pt x="2423567" y="392754"/>
                  </a:lnTo>
                  <a:lnTo>
                    <a:pt x="2384037" y="368182"/>
                  </a:lnTo>
                  <a:lnTo>
                    <a:pt x="2343912" y="344297"/>
                  </a:lnTo>
                  <a:lnTo>
                    <a:pt x="2303203" y="321110"/>
                  </a:lnTo>
                  <a:lnTo>
                    <a:pt x="2261919" y="298633"/>
                  </a:lnTo>
                  <a:lnTo>
                    <a:pt x="2220070" y="276876"/>
                  </a:lnTo>
                  <a:lnTo>
                    <a:pt x="2177668" y="255851"/>
                  </a:lnTo>
                  <a:lnTo>
                    <a:pt x="2134721" y="235569"/>
                  </a:lnTo>
                  <a:lnTo>
                    <a:pt x="2091240" y="216041"/>
                  </a:lnTo>
                  <a:lnTo>
                    <a:pt x="2047235" y="197279"/>
                  </a:lnTo>
                  <a:lnTo>
                    <a:pt x="2002717" y="179292"/>
                  </a:lnTo>
                  <a:lnTo>
                    <a:pt x="1957695" y="162093"/>
                  </a:lnTo>
                  <a:lnTo>
                    <a:pt x="1912180" y="145692"/>
                  </a:lnTo>
                  <a:lnTo>
                    <a:pt x="1866181" y="130102"/>
                  </a:lnTo>
                  <a:lnTo>
                    <a:pt x="1819710" y="115331"/>
                  </a:lnTo>
                  <a:lnTo>
                    <a:pt x="1772775" y="101393"/>
                  </a:lnTo>
                  <a:lnTo>
                    <a:pt x="1725388" y="88298"/>
                  </a:lnTo>
                  <a:lnTo>
                    <a:pt x="1677559" y="76057"/>
                  </a:lnTo>
                  <a:lnTo>
                    <a:pt x="1629297" y="64682"/>
                  </a:lnTo>
                  <a:lnTo>
                    <a:pt x="1580612" y="54183"/>
                  </a:lnTo>
                  <a:lnTo>
                    <a:pt x="1531516" y="44572"/>
                  </a:lnTo>
                  <a:lnTo>
                    <a:pt x="1482018" y="35859"/>
                  </a:lnTo>
                  <a:lnTo>
                    <a:pt x="1432128" y="28056"/>
                  </a:lnTo>
                  <a:lnTo>
                    <a:pt x="1381856" y="21175"/>
                  </a:lnTo>
                  <a:lnTo>
                    <a:pt x="1331213" y="15225"/>
                  </a:lnTo>
                  <a:lnTo>
                    <a:pt x="1280467" y="10242"/>
                  </a:lnTo>
                  <a:lnTo>
                    <a:pt x="1229885" y="6248"/>
                  </a:lnTo>
                  <a:lnTo>
                    <a:pt x="1179480" y="3236"/>
                  </a:lnTo>
                  <a:lnTo>
                    <a:pt x="1129263" y="1196"/>
                  </a:lnTo>
                  <a:lnTo>
                    <a:pt x="1079248" y="120"/>
                  </a:lnTo>
                  <a:lnTo>
                    <a:pt x="1029446" y="0"/>
                  </a:lnTo>
                  <a:close/>
                </a:path>
              </a:pathLst>
            </a:custGeom>
            <a:solidFill>
              <a:srgbClr val="548ED4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826223"/>
              <a:ext cx="3808095" cy="1031875"/>
            </a:xfrm>
            <a:custGeom>
              <a:avLst/>
              <a:gdLst/>
              <a:ahLst/>
              <a:cxnLst/>
              <a:rect l="l" t="t" r="r" b="b"/>
              <a:pathLst>
                <a:path w="3808095" h="1031875">
                  <a:moveTo>
                    <a:pt x="1749534" y="0"/>
                  </a:moveTo>
                  <a:lnTo>
                    <a:pt x="1699957" y="826"/>
                  </a:lnTo>
                  <a:lnTo>
                    <a:pt x="1650619" y="2591"/>
                  </a:lnTo>
                  <a:lnTo>
                    <a:pt x="1601530" y="5284"/>
                  </a:lnTo>
                  <a:lnTo>
                    <a:pt x="1552705" y="8897"/>
                  </a:lnTo>
                  <a:lnTo>
                    <a:pt x="1504154" y="13422"/>
                  </a:lnTo>
                  <a:lnTo>
                    <a:pt x="1455890" y="18850"/>
                  </a:lnTo>
                  <a:lnTo>
                    <a:pt x="1407926" y="25172"/>
                  </a:lnTo>
                  <a:lnTo>
                    <a:pt x="1360273" y="32379"/>
                  </a:lnTo>
                  <a:lnTo>
                    <a:pt x="1312945" y="40463"/>
                  </a:lnTo>
                  <a:lnTo>
                    <a:pt x="1265953" y="49415"/>
                  </a:lnTo>
                  <a:lnTo>
                    <a:pt x="1219310" y="59226"/>
                  </a:lnTo>
                  <a:lnTo>
                    <a:pt x="1173028" y="69887"/>
                  </a:lnTo>
                  <a:lnTo>
                    <a:pt x="1127119" y="81390"/>
                  </a:lnTo>
                  <a:lnTo>
                    <a:pt x="1081595" y="93727"/>
                  </a:lnTo>
                  <a:lnTo>
                    <a:pt x="1036470" y="106887"/>
                  </a:lnTo>
                  <a:lnTo>
                    <a:pt x="991754" y="120864"/>
                  </a:lnTo>
                  <a:lnTo>
                    <a:pt x="947461" y="135647"/>
                  </a:lnTo>
                  <a:lnTo>
                    <a:pt x="903603" y="151229"/>
                  </a:lnTo>
                  <a:lnTo>
                    <a:pt x="860192" y="167600"/>
                  </a:lnTo>
                  <a:lnTo>
                    <a:pt x="817241" y="184751"/>
                  </a:lnTo>
                  <a:lnTo>
                    <a:pt x="774760" y="202675"/>
                  </a:lnTo>
                  <a:lnTo>
                    <a:pt x="732764" y="221363"/>
                  </a:lnTo>
                  <a:lnTo>
                    <a:pt x="691265" y="240805"/>
                  </a:lnTo>
                  <a:lnTo>
                    <a:pt x="650273" y="260993"/>
                  </a:lnTo>
                  <a:lnTo>
                    <a:pt x="609803" y="281918"/>
                  </a:lnTo>
                  <a:lnTo>
                    <a:pt x="569866" y="303572"/>
                  </a:lnTo>
                  <a:lnTo>
                    <a:pt x="530474" y="325946"/>
                  </a:lnTo>
                  <a:lnTo>
                    <a:pt x="491640" y="349030"/>
                  </a:lnTo>
                  <a:lnTo>
                    <a:pt x="453376" y="372817"/>
                  </a:lnTo>
                  <a:lnTo>
                    <a:pt x="415694" y="397298"/>
                  </a:lnTo>
                  <a:lnTo>
                    <a:pt x="378607" y="422464"/>
                  </a:lnTo>
                  <a:lnTo>
                    <a:pt x="342127" y="448306"/>
                  </a:lnTo>
                  <a:lnTo>
                    <a:pt x="306266" y="474816"/>
                  </a:lnTo>
                  <a:lnTo>
                    <a:pt x="271037" y="501984"/>
                  </a:lnTo>
                  <a:lnTo>
                    <a:pt x="236451" y="529803"/>
                  </a:lnTo>
                  <a:lnTo>
                    <a:pt x="202522" y="558263"/>
                  </a:lnTo>
                  <a:lnTo>
                    <a:pt x="169261" y="587356"/>
                  </a:lnTo>
                  <a:lnTo>
                    <a:pt x="136681" y="617073"/>
                  </a:lnTo>
                  <a:lnTo>
                    <a:pt x="104793" y="647405"/>
                  </a:lnTo>
                  <a:lnTo>
                    <a:pt x="73611" y="678343"/>
                  </a:lnTo>
                  <a:lnTo>
                    <a:pt x="43147" y="709880"/>
                  </a:lnTo>
                  <a:lnTo>
                    <a:pt x="13413" y="742006"/>
                  </a:lnTo>
                  <a:lnTo>
                    <a:pt x="0" y="1031774"/>
                  </a:lnTo>
                  <a:lnTo>
                    <a:pt x="567654" y="1031774"/>
                  </a:lnTo>
                  <a:lnTo>
                    <a:pt x="574729" y="1028860"/>
                  </a:lnTo>
                  <a:lnTo>
                    <a:pt x="623532" y="1009846"/>
                  </a:lnTo>
                  <a:lnTo>
                    <a:pt x="672858" y="991705"/>
                  </a:lnTo>
                  <a:lnTo>
                    <a:pt x="719036" y="975668"/>
                  </a:lnTo>
                  <a:lnTo>
                    <a:pt x="765372" y="960469"/>
                  </a:lnTo>
                  <a:lnTo>
                    <a:pt x="811855" y="946103"/>
                  </a:lnTo>
                  <a:lnTo>
                    <a:pt x="858474" y="932566"/>
                  </a:lnTo>
                  <a:lnTo>
                    <a:pt x="905218" y="919854"/>
                  </a:lnTo>
                  <a:lnTo>
                    <a:pt x="952075" y="907963"/>
                  </a:lnTo>
                  <a:lnTo>
                    <a:pt x="999037" y="896889"/>
                  </a:lnTo>
                  <a:lnTo>
                    <a:pt x="1046091" y="886628"/>
                  </a:lnTo>
                  <a:lnTo>
                    <a:pt x="1093226" y="877175"/>
                  </a:lnTo>
                  <a:lnTo>
                    <a:pt x="1140433" y="868527"/>
                  </a:lnTo>
                  <a:lnTo>
                    <a:pt x="1187700" y="860680"/>
                  </a:lnTo>
                  <a:lnTo>
                    <a:pt x="1235016" y="853629"/>
                  </a:lnTo>
                  <a:lnTo>
                    <a:pt x="1282370" y="847371"/>
                  </a:lnTo>
                  <a:lnTo>
                    <a:pt x="1329753" y="841901"/>
                  </a:lnTo>
                  <a:lnTo>
                    <a:pt x="1377152" y="837215"/>
                  </a:lnTo>
                  <a:lnTo>
                    <a:pt x="1424557" y="833309"/>
                  </a:lnTo>
                  <a:lnTo>
                    <a:pt x="1471957" y="830179"/>
                  </a:lnTo>
                  <a:lnTo>
                    <a:pt x="1519342" y="827822"/>
                  </a:lnTo>
                  <a:lnTo>
                    <a:pt x="1566700" y="826232"/>
                  </a:lnTo>
                  <a:lnTo>
                    <a:pt x="1614021" y="825406"/>
                  </a:lnTo>
                  <a:lnTo>
                    <a:pt x="3648744" y="825340"/>
                  </a:lnTo>
                  <a:lnTo>
                    <a:pt x="3628901" y="802688"/>
                  </a:lnTo>
                  <a:lnTo>
                    <a:pt x="3598768" y="769664"/>
                  </a:lnTo>
                  <a:lnTo>
                    <a:pt x="3567898" y="737171"/>
                  </a:lnTo>
                  <a:lnTo>
                    <a:pt x="3536301" y="705220"/>
                  </a:lnTo>
                  <a:lnTo>
                    <a:pt x="3503987" y="673823"/>
                  </a:lnTo>
                  <a:lnTo>
                    <a:pt x="3470966" y="642991"/>
                  </a:lnTo>
                  <a:lnTo>
                    <a:pt x="3437248" y="612735"/>
                  </a:lnTo>
                  <a:lnTo>
                    <a:pt x="3402845" y="583066"/>
                  </a:lnTo>
                  <a:lnTo>
                    <a:pt x="3367765" y="553994"/>
                  </a:lnTo>
                  <a:lnTo>
                    <a:pt x="3332019" y="525533"/>
                  </a:lnTo>
                  <a:lnTo>
                    <a:pt x="3295617" y="497691"/>
                  </a:lnTo>
                  <a:lnTo>
                    <a:pt x="3258569" y="470481"/>
                  </a:lnTo>
                  <a:lnTo>
                    <a:pt x="3220886" y="443914"/>
                  </a:lnTo>
                  <a:lnTo>
                    <a:pt x="3182577" y="418001"/>
                  </a:lnTo>
                  <a:lnTo>
                    <a:pt x="3143653" y="392752"/>
                  </a:lnTo>
                  <a:lnTo>
                    <a:pt x="3104123" y="368180"/>
                  </a:lnTo>
                  <a:lnTo>
                    <a:pt x="3063999" y="344295"/>
                  </a:lnTo>
                  <a:lnTo>
                    <a:pt x="3023290" y="321108"/>
                  </a:lnTo>
                  <a:lnTo>
                    <a:pt x="2982007" y="298631"/>
                  </a:lnTo>
                  <a:lnTo>
                    <a:pt x="2940158" y="276874"/>
                  </a:lnTo>
                  <a:lnTo>
                    <a:pt x="2897756" y="255849"/>
                  </a:lnTo>
                  <a:lnTo>
                    <a:pt x="2854809" y="235567"/>
                  </a:lnTo>
                  <a:lnTo>
                    <a:pt x="2811329" y="216039"/>
                  </a:lnTo>
                  <a:lnTo>
                    <a:pt x="2767324" y="197276"/>
                  </a:lnTo>
                  <a:lnTo>
                    <a:pt x="2722806" y="179289"/>
                  </a:lnTo>
                  <a:lnTo>
                    <a:pt x="2677784" y="162090"/>
                  </a:lnTo>
                  <a:lnTo>
                    <a:pt x="2632269" y="145689"/>
                  </a:lnTo>
                  <a:lnTo>
                    <a:pt x="2586271" y="130098"/>
                  </a:lnTo>
                  <a:lnTo>
                    <a:pt x="2539799" y="115327"/>
                  </a:lnTo>
                  <a:lnTo>
                    <a:pt x="2492865" y="101389"/>
                  </a:lnTo>
                  <a:lnTo>
                    <a:pt x="2445478" y="88294"/>
                  </a:lnTo>
                  <a:lnTo>
                    <a:pt x="2397649" y="76052"/>
                  </a:lnTo>
                  <a:lnTo>
                    <a:pt x="2349387" y="64677"/>
                  </a:lnTo>
                  <a:lnTo>
                    <a:pt x="2300702" y="54177"/>
                  </a:lnTo>
                  <a:lnTo>
                    <a:pt x="2251606" y="44565"/>
                  </a:lnTo>
                  <a:lnTo>
                    <a:pt x="2202108" y="35852"/>
                  </a:lnTo>
                  <a:lnTo>
                    <a:pt x="2152218" y="28049"/>
                  </a:lnTo>
                  <a:lnTo>
                    <a:pt x="2101946" y="21167"/>
                  </a:lnTo>
                  <a:lnTo>
                    <a:pt x="2051303" y="15217"/>
                  </a:lnTo>
                  <a:lnTo>
                    <a:pt x="2000557" y="10235"/>
                  </a:lnTo>
                  <a:lnTo>
                    <a:pt x="1949975" y="6243"/>
                  </a:lnTo>
                  <a:lnTo>
                    <a:pt x="1899569" y="3232"/>
                  </a:lnTo>
                  <a:lnTo>
                    <a:pt x="1849352" y="1194"/>
                  </a:lnTo>
                  <a:lnTo>
                    <a:pt x="1799336" y="119"/>
                  </a:lnTo>
                  <a:lnTo>
                    <a:pt x="1749534" y="0"/>
                  </a:lnTo>
                  <a:close/>
                </a:path>
                <a:path w="3808095" h="1031875">
                  <a:moveTo>
                    <a:pt x="3648744" y="825340"/>
                  </a:moveTo>
                  <a:lnTo>
                    <a:pt x="1661294" y="825340"/>
                  </a:lnTo>
                  <a:lnTo>
                    <a:pt x="1708508" y="826029"/>
                  </a:lnTo>
                  <a:lnTo>
                    <a:pt x="1755652" y="827470"/>
                  </a:lnTo>
                  <a:lnTo>
                    <a:pt x="1802716" y="829659"/>
                  </a:lnTo>
                  <a:lnTo>
                    <a:pt x="1849688" y="832591"/>
                  </a:lnTo>
                  <a:lnTo>
                    <a:pt x="1896559" y="836263"/>
                  </a:lnTo>
                  <a:lnTo>
                    <a:pt x="1943316" y="840670"/>
                  </a:lnTo>
                  <a:lnTo>
                    <a:pt x="1989949" y="845808"/>
                  </a:lnTo>
                  <a:lnTo>
                    <a:pt x="2036448" y="851673"/>
                  </a:lnTo>
                  <a:lnTo>
                    <a:pt x="2082801" y="858261"/>
                  </a:lnTo>
                  <a:lnTo>
                    <a:pt x="2128998" y="865568"/>
                  </a:lnTo>
                  <a:lnTo>
                    <a:pt x="2175028" y="873590"/>
                  </a:lnTo>
                  <a:lnTo>
                    <a:pt x="2220880" y="882323"/>
                  </a:lnTo>
                  <a:lnTo>
                    <a:pt x="2266543" y="891763"/>
                  </a:lnTo>
                  <a:lnTo>
                    <a:pt x="2312007" y="901905"/>
                  </a:lnTo>
                  <a:lnTo>
                    <a:pt x="2357260" y="912746"/>
                  </a:lnTo>
                  <a:lnTo>
                    <a:pt x="2402292" y="924281"/>
                  </a:lnTo>
                  <a:lnTo>
                    <a:pt x="2447092" y="936507"/>
                  </a:lnTo>
                  <a:lnTo>
                    <a:pt x="2491649" y="949419"/>
                  </a:lnTo>
                  <a:lnTo>
                    <a:pt x="2535952" y="963014"/>
                  </a:lnTo>
                  <a:lnTo>
                    <a:pt x="2579991" y="977286"/>
                  </a:lnTo>
                  <a:lnTo>
                    <a:pt x="2623755" y="992233"/>
                  </a:lnTo>
                  <a:lnTo>
                    <a:pt x="2667233" y="1007850"/>
                  </a:lnTo>
                  <a:lnTo>
                    <a:pt x="2710413" y="1024132"/>
                  </a:lnTo>
                  <a:lnTo>
                    <a:pt x="2729749" y="1031774"/>
                  </a:lnTo>
                  <a:lnTo>
                    <a:pt x="3807475" y="1031774"/>
                  </a:lnTo>
                  <a:lnTo>
                    <a:pt x="3768151" y="975391"/>
                  </a:lnTo>
                  <a:lnTo>
                    <a:pt x="3741857" y="939876"/>
                  </a:lnTo>
                  <a:lnTo>
                    <a:pt x="3714774" y="904838"/>
                  </a:lnTo>
                  <a:lnTo>
                    <a:pt x="3686914" y="870286"/>
                  </a:lnTo>
                  <a:lnTo>
                    <a:pt x="3658286" y="836233"/>
                  </a:lnTo>
                  <a:lnTo>
                    <a:pt x="3648744" y="825340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390250" y="0"/>
            <a:ext cx="3754120" cy="1899285"/>
            <a:chOff x="5390250" y="0"/>
            <a:chExt cx="3754120" cy="1899285"/>
          </a:xfrm>
        </p:grpSpPr>
        <p:sp>
          <p:nvSpPr>
            <p:cNvPr id="8" name="object 8"/>
            <p:cNvSpPr/>
            <p:nvPr/>
          </p:nvSpPr>
          <p:spPr>
            <a:xfrm>
              <a:off x="5390250" y="0"/>
              <a:ext cx="3754120" cy="1607185"/>
            </a:xfrm>
            <a:custGeom>
              <a:avLst/>
              <a:gdLst/>
              <a:ahLst/>
              <a:cxnLst/>
              <a:rect l="l" t="t" r="r" b="b"/>
              <a:pathLst>
                <a:path w="3754120" h="1607185">
                  <a:moveTo>
                    <a:pt x="812764" y="0"/>
                  </a:moveTo>
                  <a:lnTo>
                    <a:pt x="0" y="0"/>
                  </a:lnTo>
                  <a:lnTo>
                    <a:pt x="15654" y="40853"/>
                  </a:lnTo>
                  <a:lnTo>
                    <a:pt x="32570" y="82483"/>
                  </a:lnTo>
                  <a:lnTo>
                    <a:pt x="50361" y="123876"/>
                  </a:lnTo>
                  <a:lnTo>
                    <a:pt x="69021" y="165019"/>
                  </a:lnTo>
                  <a:lnTo>
                    <a:pt x="88546" y="205898"/>
                  </a:lnTo>
                  <a:lnTo>
                    <a:pt x="108929" y="246499"/>
                  </a:lnTo>
                  <a:lnTo>
                    <a:pt x="130167" y="286806"/>
                  </a:lnTo>
                  <a:lnTo>
                    <a:pt x="152254" y="326807"/>
                  </a:lnTo>
                  <a:lnTo>
                    <a:pt x="175184" y="366486"/>
                  </a:lnTo>
                  <a:lnTo>
                    <a:pt x="198953" y="405830"/>
                  </a:lnTo>
                  <a:lnTo>
                    <a:pt x="223556" y="444825"/>
                  </a:lnTo>
                  <a:lnTo>
                    <a:pt x="248987" y="483456"/>
                  </a:lnTo>
                  <a:lnTo>
                    <a:pt x="275241" y="521709"/>
                  </a:lnTo>
                  <a:lnTo>
                    <a:pt x="302314" y="559570"/>
                  </a:lnTo>
                  <a:lnTo>
                    <a:pt x="330200" y="597024"/>
                  </a:lnTo>
                  <a:lnTo>
                    <a:pt x="358894" y="634059"/>
                  </a:lnTo>
                  <a:lnTo>
                    <a:pt x="388391" y="670658"/>
                  </a:lnTo>
                  <a:lnTo>
                    <a:pt x="418685" y="706809"/>
                  </a:lnTo>
                  <a:lnTo>
                    <a:pt x="449773" y="742498"/>
                  </a:lnTo>
                  <a:lnTo>
                    <a:pt x="481648" y="777709"/>
                  </a:lnTo>
                  <a:lnTo>
                    <a:pt x="514305" y="812428"/>
                  </a:lnTo>
                  <a:lnTo>
                    <a:pt x="547740" y="846642"/>
                  </a:lnTo>
                  <a:lnTo>
                    <a:pt x="581947" y="880337"/>
                  </a:lnTo>
                  <a:lnTo>
                    <a:pt x="616921" y="913498"/>
                  </a:lnTo>
                  <a:lnTo>
                    <a:pt x="652658" y="946110"/>
                  </a:lnTo>
                  <a:lnTo>
                    <a:pt x="689151" y="978161"/>
                  </a:lnTo>
                  <a:lnTo>
                    <a:pt x="726396" y="1009635"/>
                  </a:lnTo>
                  <a:lnTo>
                    <a:pt x="764388" y="1040519"/>
                  </a:lnTo>
                  <a:lnTo>
                    <a:pt x="803121" y="1070798"/>
                  </a:lnTo>
                  <a:lnTo>
                    <a:pt x="842591" y="1100458"/>
                  </a:lnTo>
                  <a:lnTo>
                    <a:pt x="882793" y="1129485"/>
                  </a:lnTo>
                  <a:lnTo>
                    <a:pt x="923720" y="1157864"/>
                  </a:lnTo>
                  <a:lnTo>
                    <a:pt x="965369" y="1185583"/>
                  </a:lnTo>
                  <a:lnTo>
                    <a:pt x="1007734" y="1212625"/>
                  </a:lnTo>
                  <a:lnTo>
                    <a:pt x="1050809" y="1238978"/>
                  </a:lnTo>
                  <a:lnTo>
                    <a:pt x="1094591" y="1264627"/>
                  </a:lnTo>
                  <a:lnTo>
                    <a:pt x="1139073" y="1289558"/>
                  </a:lnTo>
                  <a:lnTo>
                    <a:pt x="1184018" y="1313635"/>
                  </a:lnTo>
                  <a:lnTo>
                    <a:pt x="1229192" y="1336735"/>
                  </a:lnTo>
                  <a:lnTo>
                    <a:pt x="1274579" y="1358861"/>
                  </a:lnTo>
                  <a:lnTo>
                    <a:pt x="1320165" y="1380017"/>
                  </a:lnTo>
                  <a:lnTo>
                    <a:pt x="1365935" y="1400206"/>
                  </a:lnTo>
                  <a:lnTo>
                    <a:pt x="1411874" y="1419432"/>
                  </a:lnTo>
                  <a:lnTo>
                    <a:pt x="1457969" y="1437696"/>
                  </a:lnTo>
                  <a:lnTo>
                    <a:pt x="1504203" y="1455004"/>
                  </a:lnTo>
                  <a:lnTo>
                    <a:pt x="1550563" y="1471358"/>
                  </a:lnTo>
                  <a:lnTo>
                    <a:pt x="1597034" y="1486761"/>
                  </a:lnTo>
                  <a:lnTo>
                    <a:pt x="1643601" y="1501218"/>
                  </a:lnTo>
                  <a:lnTo>
                    <a:pt x="1690249" y="1514730"/>
                  </a:lnTo>
                  <a:lnTo>
                    <a:pt x="1736964" y="1527302"/>
                  </a:lnTo>
                  <a:lnTo>
                    <a:pt x="1783731" y="1538936"/>
                  </a:lnTo>
                  <a:lnTo>
                    <a:pt x="1830535" y="1549637"/>
                  </a:lnTo>
                  <a:lnTo>
                    <a:pt x="1877361" y="1559408"/>
                  </a:lnTo>
                  <a:lnTo>
                    <a:pt x="1924195" y="1568251"/>
                  </a:lnTo>
                  <a:lnTo>
                    <a:pt x="1971023" y="1576170"/>
                  </a:lnTo>
                  <a:lnTo>
                    <a:pt x="2017829" y="1583168"/>
                  </a:lnTo>
                  <a:lnTo>
                    <a:pt x="2064599" y="1589250"/>
                  </a:lnTo>
                  <a:lnTo>
                    <a:pt x="2111317" y="1594417"/>
                  </a:lnTo>
                  <a:lnTo>
                    <a:pt x="2157970" y="1598674"/>
                  </a:lnTo>
                  <a:lnTo>
                    <a:pt x="2204543" y="1602023"/>
                  </a:lnTo>
                  <a:lnTo>
                    <a:pt x="2251021" y="1604468"/>
                  </a:lnTo>
                  <a:lnTo>
                    <a:pt x="2297389" y="1606013"/>
                  </a:lnTo>
                  <a:lnTo>
                    <a:pt x="2343632" y="1606661"/>
                  </a:lnTo>
                  <a:lnTo>
                    <a:pt x="2389736" y="1606414"/>
                  </a:lnTo>
                  <a:lnTo>
                    <a:pt x="2435687" y="1605277"/>
                  </a:lnTo>
                  <a:lnTo>
                    <a:pt x="2481469" y="1603252"/>
                  </a:lnTo>
                  <a:lnTo>
                    <a:pt x="2527068" y="1600344"/>
                  </a:lnTo>
                  <a:lnTo>
                    <a:pt x="2572468" y="1596554"/>
                  </a:lnTo>
                  <a:lnTo>
                    <a:pt x="2617656" y="1591888"/>
                  </a:lnTo>
                  <a:lnTo>
                    <a:pt x="2662617" y="1586347"/>
                  </a:lnTo>
                  <a:lnTo>
                    <a:pt x="2707336" y="1579935"/>
                  </a:lnTo>
                  <a:lnTo>
                    <a:pt x="2751798" y="1572656"/>
                  </a:lnTo>
                  <a:lnTo>
                    <a:pt x="2795988" y="1564513"/>
                  </a:lnTo>
                  <a:lnTo>
                    <a:pt x="2839893" y="1555509"/>
                  </a:lnTo>
                  <a:lnTo>
                    <a:pt x="2883496" y="1545648"/>
                  </a:lnTo>
                  <a:lnTo>
                    <a:pt x="2926784" y="1534932"/>
                  </a:lnTo>
                  <a:lnTo>
                    <a:pt x="2969742" y="1523366"/>
                  </a:lnTo>
                  <a:lnTo>
                    <a:pt x="3012355" y="1510952"/>
                  </a:lnTo>
                  <a:lnTo>
                    <a:pt x="3054608" y="1497694"/>
                  </a:lnTo>
                  <a:lnTo>
                    <a:pt x="3096487" y="1483595"/>
                  </a:lnTo>
                  <a:lnTo>
                    <a:pt x="3137977" y="1468658"/>
                  </a:lnTo>
                  <a:lnTo>
                    <a:pt x="3179063" y="1452888"/>
                  </a:lnTo>
                  <a:lnTo>
                    <a:pt x="3219731" y="1436286"/>
                  </a:lnTo>
                  <a:lnTo>
                    <a:pt x="3259966" y="1418857"/>
                  </a:lnTo>
                  <a:lnTo>
                    <a:pt x="3299752" y="1400603"/>
                  </a:lnTo>
                  <a:lnTo>
                    <a:pt x="3339076" y="1381529"/>
                  </a:lnTo>
                  <a:lnTo>
                    <a:pt x="3377923" y="1361637"/>
                  </a:lnTo>
                  <a:lnTo>
                    <a:pt x="3416279" y="1340931"/>
                  </a:lnTo>
                  <a:lnTo>
                    <a:pt x="3454127" y="1319414"/>
                  </a:lnTo>
                  <a:lnTo>
                    <a:pt x="3491454" y="1297089"/>
                  </a:lnTo>
                  <a:lnTo>
                    <a:pt x="3528245" y="1273959"/>
                  </a:lnTo>
                  <a:lnTo>
                    <a:pt x="3564486" y="1250029"/>
                  </a:lnTo>
                  <a:lnTo>
                    <a:pt x="3600161" y="1225301"/>
                  </a:lnTo>
                  <a:lnTo>
                    <a:pt x="3635255" y="1199779"/>
                  </a:lnTo>
                  <a:lnTo>
                    <a:pt x="3669755" y="1173466"/>
                  </a:lnTo>
                  <a:lnTo>
                    <a:pt x="3703646" y="1146365"/>
                  </a:lnTo>
                  <a:lnTo>
                    <a:pt x="3736912" y="1118479"/>
                  </a:lnTo>
                  <a:lnTo>
                    <a:pt x="3753749" y="1103686"/>
                  </a:lnTo>
                  <a:lnTo>
                    <a:pt x="3753749" y="920896"/>
                  </a:lnTo>
                  <a:lnTo>
                    <a:pt x="2936528" y="920896"/>
                  </a:lnTo>
                  <a:lnTo>
                    <a:pt x="2891081" y="920646"/>
                  </a:lnTo>
                  <a:lnTo>
                    <a:pt x="2845603" y="919637"/>
                  </a:lnTo>
                  <a:lnTo>
                    <a:pt x="2800105" y="917873"/>
                  </a:lnTo>
                  <a:lnTo>
                    <a:pt x="2754598" y="915356"/>
                  </a:lnTo>
                  <a:lnTo>
                    <a:pt x="2709095" y="912088"/>
                  </a:lnTo>
                  <a:lnTo>
                    <a:pt x="2663605" y="908073"/>
                  </a:lnTo>
                  <a:lnTo>
                    <a:pt x="2618141" y="903314"/>
                  </a:lnTo>
                  <a:lnTo>
                    <a:pt x="2572712" y="897812"/>
                  </a:lnTo>
                  <a:lnTo>
                    <a:pt x="2527332" y="891572"/>
                  </a:lnTo>
                  <a:lnTo>
                    <a:pt x="2482010" y="884596"/>
                  </a:lnTo>
                  <a:lnTo>
                    <a:pt x="2436758" y="876887"/>
                  </a:lnTo>
                  <a:lnTo>
                    <a:pt x="2391587" y="868448"/>
                  </a:lnTo>
                  <a:lnTo>
                    <a:pt x="2346508" y="859281"/>
                  </a:lnTo>
                  <a:lnTo>
                    <a:pt x="2301533" y="849389"/>
                  </a:lnTo>
                  <a:lnTo>
                    <a:pt x="2256673" y="838775"/>
                  </a:lnTo>
                  <a:lnTo>
                    <a:pt x="2211939" y="827443"/>
                  </a:lnTo>
                  <a:lnTo>
                    <a:pt x="2167342" y="815394"/>
                  </a:lnTo>
                  <a:lnTo>
                    <a:pt x="2122893" y="802633"/>
                  </a:lnTo>
                  <a:lnTo>
                    <a:pt x="2078604" y="789160"/>
                  </a:lnTo>
                  <a:lnTo>
                    <a:pt x="2034486" y="774980"/>
                  </a:lnTo>
                  <a:lnTo>
                    <a:pt x="1990550" y="760096"/>
                  </a:lnTo>
                  <a:lnTo>
                    <a:pt x="1946807" y="744509"/>
                  </a:lnTo>
                  <a:lnTo>
                    <a:pt x="1903268" y="728223"/>
                  </a:lnTo>
                  <a:lnTo>
                    <a:pt x="1859945" y="711241"/>
                  </a:lnTo>
                  <a:lnTo>
                    <a:pt x="1816849" y="693566"/>
                  </a:lnTo>
                  <a:lnTo>
                    <a:pt x="1773991" y="675200"/>
                  </a:lnTo>
                  <a:lnTo>
                    <a:pt x="1731382" y="656146"/>
                  </a:lnTo>
                  <a:lnTo>
                    <a:pt x="1689034" y="636407"/>
                  </a:lnTo>
                  <a:lnTo>
                    <a:pt x="1646957" y="615986"/>
                  </a:lnTo>
                  <a:lnTo>
                    <a:pt x="1605163" y="594886"/>
                  </a:lnTo>
                  <a:lnTo>
                    <a:pt x="1563664" y="573110"/>
                  </a:lnTo>
                  <a:lnTo>
                    <a:pt x="1522469" y="550660"/>
                  </a:lnTo>
                  <a:lnTo>
                    <a:pt x="1481591" y="527539"/>
                  </a:lnTo>
                  <a:lnTo>
                    <a:pt x="1441041" y="503751"/>
                  </a:lnTo>
                  <a:lnTo>
                    <a:pt x="1400829" y="479297"/>
                  </a:lnTo>
                  <a:lnTo>
                    <a:pt x="1360968" y="454181"/>
                  </a:lnTo>
                  <a:lnTo>
                    <a:pt x="1321468" y="428406"/>
                  </a:lnTo>
                  <a:lnTo>
                    <a:pt x="1282340" y="401975"/>
                  </a:lnTo>
                  <a:lnTo>
                    <a:pt x="1243596" y="374889"/>
                  </a:lnTo>
                  <a:lnTo>
                    <a:pt x="1205247" y="347153"/>
                  </a:lnTo>
                  <a:lnTo>
                    <a:pt x="1167305" y="318769"/>
                  </a:lnTo>
                  <a:lnTo>
                    <a:pt x="1129779" y="289739"/>
                  </a:lnTo>
                  <a:lnTo>
                    <a:pt x="1092682" y="260068"/>
                  </a:lnTo>
                  <a:lnTo>
                    <a:pt x="1056025" y="229757"/>
                  </a:lnTo>
                  <a:lnTo>
                    <a:pt x="1019819" y="198809"/>
                  </a:lnTo>
                  <a:lnTo>
                    <a:pt x="984075" y="167227"/>
                  </a:lnTo>
                  <a:lnTo>
                    <a:pt x="948804" y="135014"/>
                  </a:lnTo>
                  <a:lnTo>
                    <a:pt x="914018" y="102174"/>
                  </a:lnTo>
                  <a:lnTo>
                    <a:pt x="879728" y="68707"/>
                  </a:lnTo>
                  <a:lnTo>
                    <a:pt x="845944" y="34619"/>
                  </a:lnTo>
                  <a:lnTo>
                    <a:pt x="812764" y="0"/>
                  </a:lnTo>
                  <a:close/>
                </a:path>
                <a:path w="3754120" h="1607185">
                  <a:moveTo>
                    <a:pt x="3753749" y="786487"/>
                  </a:moveTo>
                  <a:lnTo>
                    <a:pt x="3693543" y="806309"/>
                  </a:lnTo>
                  <a:lnTo>
                    <a:pt x="3650336" y="819392"/>
                  </a:lnTo>
                  <a:lnTo>
                    <a:pt x="3606907" y="831668"/>
                  </a:lnTo>
                  <a:lnTo>
                    <a:pt x="3563268" y="843139"/>
                  </a:lnTo>
                  <a:lnTo>
                    <a:pt x="3519431" y="853809"/>
                  </a:lnTo>
                  <a:lnTo>
                    <a:pt x="3475405" y="863681"/>
                  </a:lnTo>
                  <a:lnTo>
                    <a:pt x="3431203" y="872757"/>
                  </a:lnTo>
                  <a:lnTo>
                    <a:pt x="3386835" y="881040"/>
                  </a:lnTo>
                  <a:lnTo>
                    <a:pt x="3342313" y="888534"/>
                  </a:lnTo>
                  <a:lnTo>
                    <a:pt x="3297648" y="895240"/>
                  </a:lnTo>
                  <a:lnTo>
                    <a:pt x="3252852" y="901162"/>
                  </a:lnTo>
                  <a:lnTo>
                    <a:pt x="3207935" y="906303"/>
                  </a:lnTo>
                  <a:lnTo>
                    <a:pt x="3162908" y="910665"/>
                  </a:lnTo>
                  <a:lnTo>
                    <a:pt x="3117784" y="914251"/>
                  </a:lnTo>
                  <a:lnTo>
                    <a:pt x="3072572" y="917065"/>
                  </a:lnTo>
                  <a:lnTo>
                    <a:pt x="3027285" y="919108"/>
                  </a:lnTo>
                  <a:lnTo>
                    <a:pt x="2981933" y="920384"/>
                  </a:lnTo>
                  <a:lnTo>
                    <a:pt x="2936528" y="920896"/>
                  </a:lnTo>
                  <a:lnTo>
                    <a:pt x="3753749" y="920896"/>
                  </a:lnTo>
                  <a:lnTo>
                    <a:pt x="3753749" y="786487"/>
                  </a:lnTo>
                  <a:close/>
                </a:path>
              </a:pathLst>
            </a:custGeom>
            <a:solidFill>
              <a:srgbClr val="548ED4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24276" y="0"/>
              <a:ext cx="3119755" cy="1899285"/>
            </a:xfrm>
            <a:custGeom>
              <a:avLst/>
              <a:gdLst/>
              <a:ahLst/>
              <a:cxnLst/>
              <a:rect l="l" t="t" r="r" b="b"/>
              <a:pathLst>
                <a:path w="3119754" h="1899285">
                  <a:moveTo>
                    <a:pt x="658059" y="0"/>
                  </a:moveTo>
                  <a:lnTo>
                    <a:pt x="0" y="0"/>
                  </a:lnTo>
                  <a:lnTo>
                    <a:pt x="8206" y="36253"/>
                  </a:lnTo>
                  <a:lnTo>
                    <a:pt x="18858" y="79138"/>
                  </a:lnTo>
                  <a:lnTo>
                    <a:pt x="30419" y="121887"/>
                  </a:lnTo>
                  <a:lnTo>
                    <a:pt x="42885" y="164484"/>
                  </a:lnTo>
                  <a:lnTo>
                    <a:pt x="56252" y="206916"/>
                  </a:lnTo>
                  <a:lnTo>
                    <a:pt x="70513" y="249169"/>
                  </a:lnTo>
                  <a:lnTo>
                    <a:pt x="85664" y="291228"/>
                  </a:lnTo>
                  <a:lnTo>
                    <a:pt x="101699" y="333080"/>
                  </a:lnTo>
                  <a:lnTo>
                    <a:pt x="118614" y="374710"/>
                  </a:lnTo>
                  <a:lnTo>
                    <a:pt x="136403" y="416103"/>
                  </a:lnTo>
                  <a:lnTo>
                    <a:pt x="155062" y="457246"/>
                  </a:lnTo>
                  <a:lnTo>
                    <a:pt x="174585" y="498125"/>
                  </a:lnTo>
                  <a:lnTo>
                    <a:pt x="194967" y="538726"/>
                  </a:lnTo>
                  <a:lnTo>
                    <a:pt x="216203" y="579033"/>
                  </a:lnTo>
                  <a:lnTo>
                    <a:pt x="238287" y="619034"/>
                  </a:lnTo>
                  <a:lnTo>
                    <a:pt x="261216" y="658713"/>
                  </a:lnTo>
                  <a:lnTo>
                    <a:pt x="284983" y="698057"/>
                  </a:lnTo>
                  <a:lnTo>
                    <a:pt x="309583" y="737052"/>
                  </a:lnTo>
                  <a:lnTo>
                    <a:pt x="335012" y="775683"/>
                  </a:lnTo>
                  <a:lnTo>
                    <a:pt x="361264" y="813936"/>
                  </a:lnTo>
                  <a:lnTo>
                    <a:pt x="388335" y="851797"/>
                  </a:lnTo>
                  <a:lnTo>
                    <a:pt x="416218" y="889251"/>
                  </a:lnTo>
                  <a:lnTo>
                    <a:pt x="444910" y="926286"/>
                  </a:lnTo>
                  <a:lnTo>
                    <a:pt x="474404" y="962885"/>
                  </a:lnTo>
                  <a:lnTo>
                    <a:pt x="504696" y="999036"/>
                  </a:lnTo>
                  <a:lnTo>
                    <a:pt x="535780" y="1034725"/>
                  </a:lnTo>
                  <a:lnTo>
                    <a:pt x="567652" y="1069936"/>
                  </a:lnTo>
                  <a:lnTo>
                    <a:pt x="600306" y="1104655"/>
                  </a:lnTo>
                  <a:lnTo>
                    <a:pt x="633738" y="1138869"/>
                  </a:lnTo>
                  <a:lnTo>
                    <a:pt x="667942" y="1172564"/>
                  </a:lnTo>
                  <a:lnTo>
                    <a:pt x="702913" y="1205725"/>
                  </a:lnTo>
                  <a:lnTo>
                    <a:pt x="738646" y="1238337"/>
                  </a:lnTo>
                  <a:lnTo>
                    <a:pt x="775135" y="1270388"/>
                  </a:lnTo>
                  <a:lnTo>
                    <a:pt x="812377" y="1301862"/>
                  </a:lnTo>
                  <a:lnTo>
                    <a:pt x="850364" y="1332746"/>
                  </a:lnTo>
                  <a:lnTo>
                    <a:pt x="889094" y="1363025"/>
                  </a:lnTo>
                  <a:lnTo>
                    <a:pt x="928560" y="1392685"/>
                  </a:lnTo>
                  <a:lnTo>
                    <a:pt x="968757" y="1421712"/>
                  </a:lnTo>
                  <a:lnTo>
                    <a:pt x="1009680" y="1450091"/>
                  </a:lnTo>
                  <a:lnTo>
                    <a:pt x="1051324" y="1477810"/>
                  </a:lnTo>
                  <a:lnTo>
                    <a:pt x="1093684" y="1504852"/>
                  </a:lnTo>
                  <a:lnTo>
                    <a:pt x="1136755" y="1531205"/>
                  </a:lnTo>
                  <a:lnTo>
                    <a:pt x="1180532" y="1556854"/>
                  </a:lnTo>
                  <a:lnTo>
                    <a:pt x="1225009" y="1581785"/>
                  </a:lnTo>
                  <a:lnTo>
                    <a:pt x="1269959" y="1605862"/>
                  </a:lnTo>
                  <a:lnTo>
                    <a:pt x="1315138" y="1628962"/>
                  </a:lnTo>
                  <a:lnTo>
                    <a:pt x="1360529" y="1651088"/>
                  </a:lnTo>
                  <a:lnTo>
                    <a:pt x="1406120" y="1672243"/>
                  </a:lnTo>
                  <a:lnTo>
                    <a:pt x="1451894" y="1692432"/>
                  </a:lnTo>
                  <a:lnTo>
                    <a:pt x="1497838" y="1711656"/>
                  </a:lnTo>
                  <a:lnTo>
                    <a:pt x="1543937" y="1729920"/>
                  </a:lnTo>
                  <a:lnTo>
                    <a:pt x="1590176" y="1747227"/>
                  </a:lnTo>
                  <a:lnTo>
                    <a:pt x="1636540" y="1763580"/>
                  </a:lnTo>
                  <a:lnTo>
                    <a:pt x="1683015" y="1778982"/>
                  </a:lnTo>
                  <a:lnTo>
                    <a:pt x="1729585" y="1793438"/>
                  </a:lnTo>
                  <a:lnTo>
                    <a:pt x="1776237" y="1806949"/>
                  </a:lnTo>
                  <a:lnTo>
                    <a:pt x="1822955" y="1819519"/>
                  </a:lnTo>
                  <a:lnTo>
                    <a:pt x="1869725" y="1831153"/>
                  </a:lnTo>
                  <a:lnTo>
                    <a:pt x="1916533" y="1841852"/>
                  </a:lnTo>
                  <a:lnTo>
                    <a:pt x="1963362" y="1851621"/>
                  </a:lnTo>
                  <a:lnTo>
                    <a:pt x="2010200" y="1860462"/>
                  </a:lnTo>
                  <a:lnTo>
                    <a:pt x="2057030" y="1868380"/>
                  </a:lnTo>
                  <a:lnTo>
                    <a:pt x="2103839" y="1875377"/>
                  </a:lnTo>
                  <a:lnTo>
                    <a:pt x="2150612" y="1881457"/>
                  </a:lnTo>
                  <a:lnTo>
                    <a:pt x="2197333" y="1886622"/>
                  </a:lnTo>
                  <a:lnTo>
                    <a:pt x="2243989" y="1890877"/>
                  </a:lnTo>
                  <a:lnTo>
                    <a:pt x="2290564" y="1894225"/>
                  </a:lnTo>
                  <a:lnTo>
                    <a:pt x="2337044" y="1896669"/>
                  </a:lnTo>
                  <a:lnTo>
                    <a:pt x="2383414" y="1898212"/>
                  </a:lnTo>
                  <a:lnTo>
                    <a:pt x="2429660" y="1898858"/>
                  </a:lnTo>
                  <a:lnTo>
                    <a:pt x="2475766" y="1898610"/>
                  </a:lnTo>
                  <a:lnTo>
                    <a:pt x="2521719" y="1897471"/>
                  </a:lnTo>
                  <a:lnTo>
                    <a:pt x="2567503" y="1895444"/>
                  </a:lnTo>
                  <a:lnTo>
                    <a:pt x="2613103" y="1892534"/>
                  </a:lnTo>
                  <a:lnTo>
                    <a:pt x="2658506" y="1888743"/>
                  </a:lnTo>
                  <a:lnTo>
                    <a:pt x="2703696" y="1884075"/>
                  </a:lnTo>
                  <a:lnTo>
                    <a:pt x="2748658" y="1878533"/>
                  </a:lnTo>
                  <a:lnTo>
                    <a:pt x="2793378" y="1872119"/>
                  </a:lnTo>
                  <a:lnTo>
                    <a:pt x="2837842" y="1864839"/>
                  </a:lnTo>
                  <a:lnTo>
                    <a:pt x="2882034" y="1856694"/>
                  </a:lnTo>
                  <a:lnTo>
                    <a:pt x="2925939" y="1847689"/>
                  </a:lnTo>
                  <a:lnTo>
                    <a:pt x="2969544" y="1837826"/>
                  </a:lnTo>
                  <a:lnTo>
                    <a:pt x="3012833" y="1827110"/>
                  </a:lnTo>
                  <a:lnTo>
                    <a:pt x="3055792" y="1815542"/>
                  </a:lnTo>
                  <a:lnTo>
                    <a:pt x="3098406" y="1803127"/>
                  </a:lnTo>
                  <a:lnTo>
                    <a:pt x="3119722" y="1796438"/>
                  </a:lnTo>
                  <a:lnTo>
                    <a:pt x="3119722" y="1213123"/>
                  </a:lnTo>
                  <a:lnTo>
                    <a:pt x="3022591" y="1213123"/>
                  </a:lnTo>
                  <a:lnTo>
                    <a:pt x="2977144" y="1212873"/>
                  </a:lnTo>
                  <a:lnTo>
                    <a:pt x="2931666" y="1211864"/>
                  </a:lnTo>
                  <a:lnTo>
                    <a:pt x="2886168" y="1210100"/>
                  </a:lnTo>
                  <a:lnTo>
                    <a:pt x="2840662" y="1207583"/>
                  </a:lnTo>
                  <a:lnTo>
                    <a:pt x="2795158" y="1204315"/>
                  </a:lnTo>
                  <a:lnTo>
                    <a:pt x="2749668" y="1200300"/>
                  </a:lnTo>
                  <a:lnTo>
                    <a:pt x="2704204" y="1195541"/>
                  </a:lnTo>
                  <a:lnTo>
                    <a:pt x="2658775" y="1190039"/>
                  </a:lnTo>
                  <a:lnTo>
                    <a:pt x="2613395" y="1183799"/>
                  </a:lnTo>
                  <a:lnTo>
                    <a:pt x="2568073" y="1176823"/>
                  </a:lnTo>
                  <a:lnTo>
                    <a:pt x="2522821" y="1169114"/>
                  </a:lnTo>
                  <a:lnTo>
                    <a:pt x="2477650" y="1160675"/>
                  </a:lnTo>
                  <a:lnTo>
                    <a:pt x="2432571" y="1151508"/>
                  </a:lnTo>
                  <a:lnTo>
                    <a:pt x="2387596" y="1141616"/>
                  </a:lnTo>
                  <a:lnTo>
                    <a:pt x="2342736" y="1131002"/>
                  </a:lnTo>
                  <a:lnTo>
                    <a:pt x="2298002" y="1119670"/>
                  </a:lnTo>
                  <a:lnTo>
                    <a:pt x="2253405" y="1107621"/>
                  </a:lnTo>
                  <a:lnTo>
                    <a:pt x="2208956" y="1094860"/>
                  </a:lnTo>
                  <a:lnTo>
                    <a:pt x="2164667" y="1081387"/>
                  </a:lnTo>
                  <a:lnTo>
                    <a:pt x="2120549" y="1067207"/>
                  </a:lnTo>
                  <a:lnTo>
                    <a:pt x="2076613" y="1052323"/>
                  </a:lnTo>
                  <a:lnTo>
                    <a:pt x="2032870" y="1036736"/>
                  </a:lnTo>
                  <a:lnTo>
                    <a:pt x="1989331" y="1020450"/>
                  </a:lnTo>
                  <a:lnTo>
                    <a:pt x="1946009" y="1003468"/>
                  </a:lnTo>
                  <a:lnTo>
                    <a:pt x="1902912" y="985793"/>
                  </a:lnTo>
                  <a:lnTo>
                    <a:pt x="1860054" y="967427"/>
                  </a:lnTo>
                  <a:lnTo>
                    <a:pt x="1817445" y="948373"/>
                  </a:lnTo>
                  <a:lnTo>
                    <a:pt x="1775097" y="928634"/>
                  </a:lnTo>
                  <a:lnTo>
                    <a:pt x="1733020" y="908213"/>
                  </a:lnTo>
                  <a:lnTo>
                    <a:pt x="1691226" y="887113"/>
                  </a:lnTo>
                  <a:lnTo>
                    <a:pt x="1649727" y="865337"/>
                  </a:lnTo>
                  <a:lnTo>
                    <a:pt x="1608532" y="842887"/>
                  </a:lnTo>
                  <a:lnTo>
                    <a:pt x="1567654" y="819766"/>
                  </a:lnTo>
                  <a:lnTo>
                    <a:pt x="1527104" y="795978"/>
                  </a:lnTo>
                  <a:lnTo>
                    <a:pt x="1486892" y="771524"/>
                  </a:lnTo>
                  <a:lnTo>
                    <a:pt x="1447031" y="746408"/>
                  </a:lnTo>
                  <a:lnTo>
                    <a:pt x="1407531" y="720633"/>
                  </a:lnTo>
                  <a:lnTo>
                    <a:pt x="1368403" y="694202"/>
                  </a:lnTo>
                  <a:lnTo>
                    <a:pt x="1329659" y="667116"/>
                  </a:lnTo>
                  <a:lnTo>
                    <a:pt x="1291311" y="639380"/>
                  </a:lnTo>
                  <a:lnTo>
                    <a:pt x="1253368" y="610996"/>
                  </a:lnTo>
                  <a:lnTo>
                    <a:pt x="1215842" y="581966"/>
                  </a:lnTo>
                  <a:lnTo>
                    <a:pt x="1178745" y="552295"/>
                  </a:lnTo>
                  <a:lnTo>
                    <a:pt x="1142088" y="521984"/>
                  </a:lnTo>
                  <a:lnTo>
                    <a:pt x="1105882" y="491036"/>
                  </a:lnTo>
                  <a:lnTo>
                    <a:pt x="1070138" y="459454"/>
                  </a:lnTo>
                  <a:lnTo>
                    <a:pt x="1034867" y="427241"/>
                  </a:lnTo>
                  <a:lnTo>
                    <a:pt x="1000081" y="394401"/>
                  </a:lnTo>
                  <a:lnTo>
                    <a:pt x="965791" y="360934"/>
                  </a:lnTo>
                  <a:lnTo>
                    <a:pt x="932007" y="326846"/>
                  </a:lnTo>
                  <a:lnTo>
                    <a:pt x="898742" y="292138"/>
                  </a:lnTo>
                  <a:lnTo>
                    <a:pt x="866007" y="256813"/>
                  </a:lnTo>
                  <a:lnTo>
                    <a:pt x="833811" y="220874"/>
                  </a:lnTo>
                  <a:lnTo>
                    <a:pt x="802168" y="184324"/>
                  </a:lnTo>
                  <a:lnTo>
                    <a:pt x="771088" y="147166"/>
                  </a:lnTo>
                  <a:lnTo>
                    <a:pt x="740582" y="109402"/>
                  </a:lnTo>
                  <a:lnTo>
                    <a:pt x="710661" y="71036"/>
                  </a:lnTo>
                  <a:lnTo>
                    <a:pt x="681337" y="32069"/>
                  </a:lnTo>
                  <a:lnTo>
                    <a:pt x="658059" y="0"/>
                  </a:lnTo>
                  <a:close/>
                </a:path>
                <a:path w="3119754" h="1899285">
                  <a:moveTo>
                    <a:pt x="3119722" y="1211047"/>
                  </a:moveTo>
                  <a:lnTo>
                    <a:pt x="3113348" y="1211335"/>
                  </a:lnTo>
                  <a:lnTo>
                    <a:pt x="3067996" y="1212611"/>
                  </a:lnTo>
                  <a:lnTo>
                    <a:pt x="3022591" y="1213123"/>
                  </a:lnTo>
                  <a:lnTo>
                    <a:pt x="3119722" y="1213123"/>
                  </a:lnTo>
                  <a:lnTo>
                    <a:pt x="3119722" y="1211047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215" y="286503"/>
            <a:ext cx="8524240" cy="6416675"/>
            <a:chOff x="268215" y="286503"/>
            <a:chExt cx="8524240" cy="6416675"/>
          </a:xfrm>
        </p:grpSpPr>
        <p:sp>
          <p:nvSpPr>
            <p:cNvPr id="3" name="object 3"/>
            <p:cNvSpPr/>
            <p:nvPr/>
          </p:nvSpPr>
          <p:spPr>
            <a:xfrm>
              <a:off x="268215" y="286503"/>
              <a:ext cx="8523748" cy="6416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3087" y="332231"/>
              <a:ext cx="8363711" cy="6265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037" y="313181"/>
              <a:ext cx="8402320" cy="6303645"/>
            </a:xfrm>
            <a:custGeom>
              <a:avLst/>
              <a:gdLst/>
              <a:ahLst/>
              <a:cxnLst/>
              <a:rect l="l" t="t" r="r" b="b"/>
              <a:pathLst>
                <a:path w="8402320" h="6303645">
                  <a:moveTo>
                    <a:pt x="0" y="6303264"/>
                  </a:moveTo>
                  <a:lnTo>
                    <a:pt x="8401812" y="6303264"/>
                  </a:lnTo>
                  <a:lnTo>
                    <a:pt x="8401812" y="0"/>
                  </a:lnTo>
                  <a:lnTo>
                    <a:pt x="0" y="0"/>
                  </a:lnTo>
                  <a:lnTo>
                    <a:pt x="0" y="63032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920990" y="6427114"/>
            <a:ext cx="688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4/15</a:t>
            </a:r>
            <a:r>
              <a:rPr dirty="0" sz="1200" spc="5">
                <a:solidFill>
                  <a:srgbClr val="888888"/>
                </a:solidFill>
                <a:latin typeface="Carlito"/>
                <a:cs typeface="Carlito"/>
              </a:rPr>
              <a:t>/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463" y="64271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9596" y="6427114"/>
            <a:ext cx="135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888888"/>
                </a:solidFill>
                <a:latin typeface="Carlito"/>
                <a:cs typeface="Carlito"/>
              </a:rPr>
              <a:t>Dr.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Mohammad</a:t>
            </a:r>
            <a:r>
              <a:rPr dirty="0" sz="1200" spc="-6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rlito"/>
                <a:cs typeface="Carlito"/>
              </a:rPr>
              <a:t>Nofal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57" y="516620"/>
            <a:ext cx="8551936" cy="6098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20990" y="6427114"/>
            <a:ext cx="688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4/15</a:t>
            </a:r>
            <a:r>
              <a:rPr dirty="0" sz="1200" spc="5">
                <a:solidFill>
                  <a:srgbClr val="888888"/>
                </a:solidFill>
                <a:latin typeface="Carlito"/>
                <a:cs typeface="Carlito"/>
              </a:rPr>
              <a:t>/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63" y="64271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9596" y="6427114"/>
            <a:ext cx="135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888888"/>
                </a:solidFill>
                <a:latin typeface="Carlito"/>
                <a:cs typeface="Carlito"/>
              </a:rPr>
              <a:t>Dr.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Mohammad</a:t>
            </a:r>
            <a:r>
              <a:rPr dirty="0" sz="1200" spc="-6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rlito"/>
                <a:cs typeface="Carlito"/>
              </a:rPr>
              <a:t>Nofal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0990" y="6427114"/>
            <a:ext cx="688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4/15</a:t>
            </a:r>
            <a:r>
              <a:rPr dirty="0" sz="1200" spc="5">
                <a:solidFill>
                  <a:srgbClr val="888888"/>
                </a:solidFill>
                <a:latin typeface="Carlito"/>
                <a:cs typeface="Carlito"/>
              </a:rPr>
              <a:t>/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3" y="64271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9596" y="6427114"/>
            <a:ext cx="135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888888"/>
                </a:solidFill>
                <a:latin typeface="Carlito"/>
                <a:cs typeface="Carlito"/>
              </a:rPr>
              <a:t>Dr.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Mohammad</a:t>
            </a:r>
            <a:r>
              <a:rPr dirty="0" sz="1200" spc="-6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rlito"/>
                <a:cs typeface="Carlito"/>
              </a:rPr>
              <a:t>Nofal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05384"/>
            <a:ext cx="7499604" cy="631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0990" y="6427114"/>
            <a:ext cx="688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4/15</a:t>
            </a:r>
            <a:r>
              <a:rPr dirty="0" sz="1200" spc="5">
                <a:solidFill>
                  <a:srgbClr val="888888"/>
                </a:solidFill>
                <a:latin typeface="Carlito"/>
                <a:cs typeface="Carlito"/>
              </a:rPr>
              <a:t>/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3" y="64271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9596" y="6427114"/>
            <a:ext cx="135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888888"/>
                </a:solidFill>
                <a:latin typeface="Carlito"/>
                <a:cs typeface="Carlito"/>
              </a:rPr>
              <a:t>Dr. </a:t>
            </a:r>
            <a:r>
              <a:rPr dirty="0" sz="1200">
                <a:solidFill>
                  <a:srgbClr val="888888"/>
                </a:solidFill>
                <a:latin typeface="Carlito"/>
                <a:cs typeface="Carlito"/>
              </a:rPr>
              <a:t>Mohammad</a:t>
            </a:r>
            <a:r>
              <a:rPr dirty="0" sz="1200" spc="-6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rlito"/>
                <a:cs typeface="Carlito"/>
              </a:rPr>
              <a:t>Nofal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77012"/>
            <a:ext cx="8290559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7" y="548640"/>
            <a:ext cx="8162544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4485">
              <a:lnSpc>
                <a:spcPct val="100000"/>
              </a:lnSpc>
              <a:spcBef>
                <a:spcPts val="105"/>
              </a:spcBef>
            </a:pPr>
            <a:r>
              <a:rPr dirty="0" spc="-530"/>
              <a:t>ًايرــخأو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4233" y="2528391"/>
            <a:ext cx="44361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5" i="1">
                <a:solidFill>
                  <a:srgbClr val="205868"/>
                </a:solidFill>
                <a:latin typeface="FreeFarsi"/>
                <a:cs typeface="FreeFarsi"/>
              </a:rPr>
              <a:t>مداق </a:t>
            </a:r>
            <a:r>
              <a:rPr dirty="0" sz="3600" spc="-860" i="1">
                <a:solidFill>
                  <a:srgbClr val="205868"/>
                </a:solidFill>
                <a:latin typeface="FreeFarsi"/>
                <a:cs typeface="FreeFarsi"/>
              </a:rPr>
              <a:t>عورشم </a:t>
            </a:r>
            <a:r>
              <a:rPr dirty="0" sz="3600" spc="-1535" i="1">
                <a:solidFill>
                  <a:srgbClr val="205868"/>
                </a:solidFill>
                <a:latin typeface="FreeFarsi"/>
                <a:cs typeface="FreeFarsi"/>
              </a:rPr>
              <a:t>في</a:t>
            </a:r>
            <a:r>
              <a:rPr dirty="0" sz="3600" spc="-390" i="1">
                <a:solidFill>
                  <a:srgbClr val="205868"/>
                </a:solidFill>
                <a:latin typeface="FreeFarsi"/>
                <a:cs typeface="FreeFarsi"/>
              </a:rPr>
              <a:t> </a:t>
            </a:r>
            <a:r>
              <a:rPr dirty="0" sz="3600" spc="-730" i="1">
                <a:solidFill>
                  <a:srgbClr val="205868"/>
                </a:solidFill>
                <a:latin typeface="FreeFarsi"/>
                <a:cs typeface="FreeFarsi"/>
              </a:rPr>
              <a:t>ءاقللا</a:t>
            </a:r>
            <a:r>
              <a:rPr dirty="0" sz="3600" spc="-725" i="1">
                <a:solidFill>
                  <a:srgbClr val="205868"/>
                </a:solidFill>
                <a:latin typeface="FreeFarsi"/>
                <a:cs typeface="FreeFarsi"/>
              </a:rPr>
              <a:t> </a:t>
            </a:r>
            <a:r>
              <a:rPr dirty="0" sz="3600" spc="-1535" i="1">
                <a:solidFill>
                  <a:srgbClr val="205868"/>
                </a:solidFill>
                <a:latin typeface="FreeFarsi"/>
                <a:cs typeface="FreeFarsi"/>
              </a:rPr>
              <a:t>في</a:t>
            </a:r>
            <a:r>
              <a:rPr dirty="0" sz="3600" spc="-400" i="1">
                <a:solidFill>
                  <a:srgbClr val="205868"/>
                </a:solidFill>
                <a:latin typeface="FreeFarsi"/>
                <a:cs typeface="FreeFarsi"/>
              </a:rPr>
              <a:t> </a:t>
            </a:r>
            <a:r>
              <a:rPr dirty="0" sz="3600" spc="-1280" i="1">
                <a:solidFill>
                  <a:srgbClr val="205868"/>
                </a:solidFill>
                <a:latin typeface="FreeFarsi"/>
                <a:cs typeface="FreeFarsi"/>
              </a:rPr>
              <a:t>ىقتللما</a:t>
            </a:r>
            <a:r>
              <a:rPr dirty="0" sz="3600" spc="-405" i="1">
                <a:solidFill>
                  <a:srgbClr val="205868"/>
                </a:solidFill>
                <a:latin typeface="FreeFarsi"/>
                <a:cs typeface="FreeFarsi"/>
              </a:rPr>
              <a:t> </a:t>
            </a:r>
            <a:r>
              <a:rPr dirty="0" sz="3600" spc="-890" i="1">
                <a:solidFill>
                  <a:srgbClr val="205868"/>
                </a:solidFill>
                <a:latin typeface="FreeFarsi"/>
                <a:cs typeface="FreeFarsi"/>
              </a:rPr>
              <a:t>لىإ</a:t>
            </a:r>
            <a:endParaRPr sz="3600">
              <a:latin typeface="FreeFarsi"/>
              <a:cs typeface="FreeFars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884676"/>
            <a:ext cx="7684134" cy="2973705"/>
            <a:chOff x="0" y="3884676"/>
            <a:chExt cx="7684134" cy="2973705"/>
          </a:xfrm>
        </p:grpSpPr>
        <p:sp>
          <p:nvSpPr>
            <p:cNvPr id="5" name="object 5"/>
            <p:cNvSpPr/>
            <p:nvPr/>
          </p:nvSpPr>
          <p:spPr>
            <a:xfrm>
              <a:off x="0" y="5534039"/>
              <a:ext cx="3251835" cy="1323975"/>
            </a:xfrm>
            <a:custGeom>
              <a:avLst/>
              <a:gdLst/>
              <a:ahLst/>
              <a:cxnLst/>
              <a:rect l="l" t="t" r="r" b="b"/>
              <a:pathLst>
                <a:path w="3251835" h="1323975">
                  <a:moveTo>
                    <a:pt x="2928673" y="825344"/>
                  </a:moveTo>
                  <a:lnTo>
                    <a:pt x="941262" y="825344"/>
                  </a:lnTo>
                  <a:lnTo>
                    <a:pt x="988477" y="826033"/>
                  </a:lnTo>
                  <a:lnTo>
                    <a:pt x="1035622" y="827474"/>
                  </a:lnTo>
                  <a:lnTo>
                    <a:pt x="1082687" y="829663"/>
                  </a:lnTo>
                  <a:lnTo>
                    <a:pt x="1129660" y="832595"/>
                  </a:lnTo>
                  <a:lnTo>
                    <a:pt x="1176531" y="836266"/>
                  </a:lnTo>
                  <a:lnTo>
                    <a:pt x="1223288" y="840673"/>
                  </a:lnTo>
                  <a:lnTo>
                    <a:pt x="1269922" y="845811"/>
                  </a:lnTo>
                  <a:lnTo>
                    <a:pt x="1316421" y="851676"/>
                  </a:lnTo>
                  <a:lnTo>
                    <a:pt x="1362775" y="858264"/>
                  </a:lnTo>
                  <a:lnTo>
                    <a:pt x="1408972" y="865571"/>
                  </a:lnTo>
                  <a:lnTo>
                    <a:pt x="1455002" y="873593"/>
                  </a:lnTo>
                  <a:lnTo>
                    <a:pt x="1500854" y="882326"/>
                  </a:lnTo>
                  <a:lnTo>
                    <a:pt x="1546518" y="891765"/>
                  </a:lnTo>
                  <a:lnTo>
                    <a:pt x="1591981" y="901908"/>
                  </a:lnTo>
                  <a:lnTo>
                    <a:pt x="1637235" y="912748"/>
                  </a:lnTo>
                  <a:lnTo>
                    <a:pt x="1682267" y="924284"/>
                  </a:lnTo>
                  <a:lnTo>
                    <a:pt x="1727067" y="936510"/>
                  </a:lnTo>
                  <a:lnTo>
                    <a:pt x="1771624" y="949422"/>
                  </a:lnTo>
                  <a:lnTo>
                    <a:pt x="1815927" y="963016"/>
                  </a:lnTo>
                  <a:lnTo>
                    <a:pt x="1859966" y="977289"/>
                  </a:lnTo>
                  <a:lnTo>
                    <a:pt x="1903730" y="992235"/>
                  </a:lnTo>
                  <a:lnTo>
                    <a:pt x="1947207" y="1007852"/>
                  </a:lnTo>
                  <a:lnTo>
                    <a:pt x="1990387" y="1024135"/>
                  </a:lnTo>
                  <a:lnTo>
                    <a:pt x="2033260" y="1041079"/>
                  </a:lnTo>
                  <a:lnTo>
                    <a:pt x="2075814" y="1058681"/>
                  </a:lnTo>
                  <a:lnTo>
                    <a:pt x="2118039" y="1076938"/>
                  </a:lnTo>
                  <a:lnTo>
                    <a:pt x="2159923" y="1095843"/>
                  </a:lnTo>
                  <a:lnTo>
                    <a:pt x="2201457" y="1115394"/>
                  </a:lnTo>
                  <a:lnTo>
                    <a:pt x="2242628" y="1135587"/>
                  </a:lnTo>
                  <a:lnTo>
                    <a:pt x="2283427" y="1156417"/>
                  </a:lnTo>
                  <a:lnTo>
                    <a:pt x="2323843" y="1177880"/>
                  </a:lnTo>
                  <a:lnTo>
                    <a:pt x="2363864" y="1199973"/>
                  </a:lnTo>
                  <a:lnTo>
                    <a:pt x="2403480" y="1222691"/>
                  </a:lnTo>
                  <a:lnTo>
                    <a:pt x="2442680" y="1246030"/>
                  </a:lnTo>
                  <a:lnTo>
                    <a:pt x="2481453" y="1269985"/>
                  </a:lnTo>
                  <a:lnTo>
                    <a:pt x="2519789" y="1294554"/>
                  </a:lnTo>
                  <a:lnTo>
                    <a:pt x="2557676" y="1319732"/>
                  </a:lnTo>
                  <a:lnTo>
                    <a:pt x="2563813" y="1323959"/>
                  </a:lnTo>
                  <a:lnTo>
                    <a:pt x="3251836" y="1323959"/>
                  </a:lnTo>
                  <a:lnTo>
                    <a:pt x="3228869" y="1275294"/>
                  </a:lnTo>
                  <a:lnTo>
                    <a:pt x="3209242" y="1236375"/>
                  </a:lnTo>
                  <a:lnTo>
                    <a:pt x="3188746" y="1197843"/>
                  </a:lnTo>
                  <a:lnTo>
                    <a:pt x="3167391" y="1159708"/>
                  </a:lnTo>
                  <a:lnTo>
                    <a:pt x="3145187" y="1121983"/>
                  </a:lnTo>
                  <a:lnTo>
                    <a:pt x="3122144" y="1084677"/>
                  </a:lnTo>
                  <a:lnTo>
                    <a:pt x="3098273" y="1047803"/>
                  </a:lnTo>
                  <a:lnTo>
                    <a:pt x="3073583" y="1011371"/>
                  </a:lnTo>
                  <a:lnTo>
                    <a:pt x="3048044" y="975337"/>
                  </a:lnTo>
                  <a:lnTo>
                    <a:pt x="3021789" y="939878"/>
                  </a:lnTo>
                  <a:lnTo>
                    <a:pt x="2994705" y="904840"/>
                  </a:lnTo>
                  <a:lnTo>
                    <a:pt x="2966843" y="870288"/>
                  </a:lnTo>
                  <a:lnTo>
                    <a:pt x="2938214" y="836234"/>
                  </a:lnTo>
                  <a:lnTo>
                    <a:pt x="2928673" y="825344"/>
                  </a:lnTo>
                  <a:close/>
                </a:path>
                <a:path w="3251835" h="1323975">
                  <a:moveTo>
                    <a:pt x="1029446" y="0"/>
                  </a:moveTo>
                  <a:lnTo>
                    <a:pt x="979870" y="825"/>
                  </a:lnTo>
                  <a:lnTo>
                    <a:pt x="930531" y="2588"/>
                  </a:lnTo>
                  <a:lnTo>
                    <a:pt x="881443" y="5281"/>
                  </a:lnTo>
                  <a:lnTo>
                    <a:pt x="832618" y="8893"/>
                  </a:lnTo>
                  <a:lnTo>
                    <a:pt x="784067" y="13417"/>
                  </a:lnTo>
                  <a:lnTo>
                    <a:pt x="735804" y="18844"/>
                  </a:lnTo>
                  <a:lnTo>
                    <a:pt x="687840" y="25165"/>
                  </a:lnTo>
                  <a:lnTo>
                    <a:pt x="640188" y="32372"/>
                  </a:lnTo>
                  <a:lnTo>
                    <a:pt x="592860" y="40455"/>
                  </a:lnTo>
                  <a:lnTo>
                    <a:pt x="545868" y="49406"/>
                  </a:lnTo>
                  <a:lnTo>
                    <a:pt x="499225" y="59217"/>
                  </a:lnTo>
                  <a:lnTo>
                    <a:pt x="452943" y="69877"/>
                  </a:lnTo>
                  <a:lnTo>
                    <a:pt x="407034" y="81380"/>
                  </a:lnTo>
                  <a:lnTo>
                    <a:pt x="361511" y="93716"/>
                  </a:lnTo>
                  <a:lnTo>
                    <a:pt x="316386" y="106877"/>
                  </a:lnTo>
                  <a:lnTo>
                    <a:pt x="271671" y="120853"/>
                  </a:lnTo>
                  <a:lnTo>
                    <a:pt x="227378" y="135636"/>
                  </a:lnTo>
                  <a:lnTo>
                    <a:pt x="183520" y="151217"/>
                  </a:lnTo>
                  <a:lnTo>
                    <a:pt x="140109" y="167588"/>
                  </a:lnTo>
                  <a:lnTo>
                    <a:pt x="97158" y="184740"/>
                  </a:lnTo>
                  <a:lnTo>
                    <a:pt x="54678" y="202663"/>
                  </a:lnTo>
                  <a:lnTo>
                    <a:pt x="12682" y="221351"/>
                  </a:lnTo>
                  <a:lnTo>
                    <a:pt x="0" y="227292"/>
                  </a:lnTo>
                  <a:lnTo>
                    <a:pt x="0" y="975337"/>
                  </a:lnTo>
                  <a:lnTo>
                    <a:pt x="45298" y="960479"/>
                  </a:lnTo>
                  <a:lnTo>
                    <a:pt x="91784" y="946112"/>
                  </a:lnTo>
                  <a:lnTo>
                    <a:pt x="138406" y="932575"/>
                  </a:lnTo>
                  <a:lnTo>
                    <a:pt x="185153" y="919862"/>
                  </a:lnTo>
                  <a:lnTo>
                    <a:pt x="232014" y="907971"/>
                  </a:lnTo>
                  <a:lnTo>
                    <a:pt x="278979" y="896897"/>
                  </a:lnTo>
                  <a:lnTo>
                    <a:pt x="326035" y="886635"/>
                  </a:lnTo>
                  <a:lnTo>
                    <a:pt x="373174" y="877182"/>
                  </a:lnTo>
                  <a:lnTo>
                    <a:pt x="420383" y="868534"/>
                  </a:lnTo>
                  <a:lnTo>
                    <a:pt x="467652" y="860686"/>
                  </a:lnTo>
                  <a:lnTo>
                    <a:pt x="514970" y="853635"/>
                  </a:lnTo>
                  <a:lnTo>
                    <a:pt x="562327" y="847376"/>
                  </a:lnTo>
                  <a:lnTo>
                    <a:pt x="609711" y="841906"/>
                  </a:lnTo>
                  <a:lnTo>
                    <a:pt x="657112" y="837220"/>
                  </a:lnTo>
                  <a:lnTo>
                    <a:pt x="704518" y="833314"/>
                  </a:lnTo>
                  <a:lnTo>
                    <a:pt x="751920" y="830184"/>
                  </a:lnTo>
                  <a:lnTo>
                    <a:pt x="799306" y="827826"/>
                  </a:lnTo>
                  <a:lnTo>
                    <a:pt x="846666" y="826236"/>
                  </a:lnTo>
                  <a:lnTo>
                    <a:pt x="893988" y="825410"/>
                  </a:lnTo>
                  <a:lnTo>
                    <a:pt x="2928673" y="825344"/>
                  </a:lnTo>
                  <a:lnTo>
                    <a:pt x="2908827" y="802690"/>
                  </a:lnTo>
                  <a:lnTo>
                    <a:pt x="2878693" y="769665"/>
                  </a:lnTo>
                  <a:lnTo>
                    <a:pt x="2847822" y="737172"/>
                  </a:lnTo>
                  <a:lnTo>
                    <a:pt x="2816223" y="705222"/>
                  </a:lnTo>
                  <a:lnTo>
                    <a:pt x="2783908" y="673825"/>
                  </a:lnTo>
                  <a:lnTo>
                    <a:pt x="2750887" y="642993"/>
                  </a:lnTo>
                  <a:lnTo>
                    <a:pt x="2717168" y="612736"/>
                  </a:lnTo>
                  <a:lnTo>
                    <a:pt x="2682764" y="583067"/>
                  </a:lnTo>
                  <a:lnTo>
                    <a:pt x="2647683" y="553996"/>
                  </a:lnTo>
                  <a:lnTo>
                    <a:pt x="2611936" y="525534"/>
                  </a:lnTo>
                  <a:lnTo>
                    <a:pt x="2575533" y="497693"/>
                  </a:lnTo>
                  <a:lnTo>
                    <a:pt x="2538485" y="470483"/>
                  </a:lnTo>
                  <a:lnTo>
                    <a:pt x="2500801" y="443916"/>
                  </a:lnTo>
                  <a:lnTo>
                    <a:pt x="2462491" y="418003"/>
                  </a:lnTo>
                  <a:lnTo>
                    <a:pt x="2423567" y="392754"/>
                  </a:lnTo>
                  <a:lnTo>
                    <a:pt x="2384037" y="368182"/>
                  </a:lnTo>
                  <a:lnTo>
                    <a:pt x="2343912" y="344297"/>
                  </a:lnTo>
                  <a:lnTo>
                    <a:pt x="2303203" y="321110"/>
                  </a:lnTo>
                  <a:lnTo>
                    <a:pt x="2261919" y="298633"/>
                  </a:lnTo>
                  <a:lnTo>
                    <a:pt x="2220070" y="276876"/>
                  </a:lnTo>
                  <a:lnTo>
                    <a:pt x="2177668" y="255851"/>
                  </a:lnTo>
                  <a:lnTo>
                    <a:pt x="2134721" y="235569"/>
                  </a:lnTo>
                  <a:lnTo>
                    <a:pt x="2091240" y="216041"/>
                  </a:lnTo>
                  <a:lnTo>
                    <a:pt x="2047235" y="197279"/>
                  </a:lnTo>
                  <a:lnTo>
                    <a:pt x="2002717" y="179292"/>
                  </a:lnTo>
                  <a:lnTo>
                    <a:pt x="1957695" y="162093"/>
                  </a:lnTo>
                  <a:lnTo>
                    <a:pt x="1912180" y="145692"/>
                  </a:lnTo>
                  <a:lnTo>
                    <a:pt x="1866181" y="130102"/>
                  </a:lnTo>
                  <a:lnTo>
                    <a:pt x="1819710" y="115331"/>
                  </a:lnTo>
                  <a:lnTo>
                    <a:pt x="1772775" y="101393"/>
                  </a:lnTo>
                  <a:lnTo>
                    <a:pt x="1725388" y="88298"/>
                  </a:lnTo>
                  <a:lnTo>
                    <a:pt x="1677559" y="76057"/>
                  </a:lnTo>
                  <a:lnTo>
                    <a:pt x="1629297" y="64682"/>
                  </a:lnTo>
                  <a:lnTo>
                    <a:pt x="1580612" y="54183"/>
                  </a:lnTo>
                  <a:lnTo>
                    <a:pt x="1531516" y="44572"/>
                  </a:lnTo>
                  <a:lnTo>
                    <a:pt x="1482018" y="35859"/>
                  </a:lnTo>
                  <a:lnTo>
                    <a:pt x="1432128" y="28056"/>
                  </a:lnTo>
                  <a:lnTo>
                    <a:pt x="1381856" y="21175"/>
                  </a:lnTo>
                  <a:lnTo>
                    <a:pt x="1331213" y="15225"/>
                  </a:lnTo>
                  <a:lnTo>
                    <a:pt x="1280467" y="10242"/>
                  </a:lnTo>
                  <a:lnTo>
                    <a:pt x="1229885" y="6248"/>
                  </a:lnTo>
                  <a:lnTo>
                    <a:pt x="1179480" y="3236"/>
                  </a:lnTo>
                  <a:lnTo>
                    <a:pt x="1129263" y="1196"/>
                  </a:lnTo>
                  <a:lnTo>
                    <a:pt x="1079248" y="120"/>
                  </a:lnTo>
                  <a:lnTo>
                    <a:pt x="1029446" y="0"/>
                  </a:lnTo>
                  <a:close/>
                </a:path>
              </a:pathLst>
            </a:custGeom>
            <a:solidFill>
              <a:srgbClr val="548ED4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826223"/>
              <a:ext cx="3808095" cy="1031875"/>
            </a:xfrm>
            <a:custGeom>
              <a:avLst/>
              <a:gdLst/>
              <a:ahLst/>
              <a:cxnLst/>
              <a:rect l="l" t="t" r="r" b="b"/>
              <a:pathLst>
                <a:path w="3808095" h="1031875">
                  <a:moveTo>
                    <a:pt x="1749534" y="0"/>
                  </a:moveTo>
                  <a:lnTo>
                    <a:pt x="1699957" y="826"/>
                  </a:lnTo>
                  <a:lnTo>
                    <a:pt x="1650619" y="2591"/>
                  </a:lnTo>
                  <a:lnTo>
                    <a:pt x="1601530" y="5284"/>
                  </a:lnTo>
                  <a:lnTo>
                    <a:pt x="1552705" y="8897"/>
                  </a:lnTo>
                  <a:lnTo>
                    <a:pt x="1504154" y="13422"/>
                  </a:lnTo>
                  <a:lnTo>
                    <a:pt x="1455890" y="18850"/>
                  </a:lnTo>
                  <a:lnTo>
                    <a:pt x="1407926" y="25172"/>
                  </a:lnTo>
                  <a:lnTo>
                    <a:pt x="1360273" y="32379"/>
                  </a:lnTo>
                  <a:lnTo>
                    <a:pt x="1312945" y="40463"/>
                  </a:lnTo>
                  <a:lnTo>
                    <a:pt x="1265953" y="49415"/>
                  </a:lnTo>
                  <a:lnTo>
                    <a:pt x="1219310" y="59226"/>
                  </a:lnTo>
                  <a:lnTo>
                    <a:pt x="1173028" y="69887"/>
                  </a:lnTo>
                  <a:lnTo>
                    <a:pt x="1127119" y="81390"/>
                  </a:lnTo>
                  <a:lnTo>
                    <a:pt x="1081595" y="93727"/>
                  </a:lnTo>
                  <a:lnTo>
                    <a:pt x="1036470" y="106887"/>
                  </a:lnTo>
                  <a:lnTo>
                    <a:pt x="991754" y="120864"/>
                  </a:lnTo>
                  <a:lnTo>
                    <a:pt x="947461" y="135647"/>
                  </a:lnTo>
                  <a:lnTo>
                    <a:pt x="903603" y="151229"/>
                  </a:lnTo>
                  <a:lnTo>
                    <a:pt x="860192" y="167600"/>
                  </a:lnTo>
                  <a:lnTo>
                    <a:pt x="817241" y="184751"/>
                  </a:lnTo>
                  <a:lnTo>
                    <a:pt x="774760" y="202675"/>
                  </a:lnTo>
                  <a:lnTo>
                    <a:pt x="732764" y="221363"/>
                  </a:lnTo>
                  <a:lnTo>
                    <a:pt x="691265" y="240805"/>
                  </a:lnTo>
                  <a:lnTo>
                    <a:pt x="650273" y="260993"/>
                  </a:lnTo>
                  <a:lnTo>
                    <a:pt x="609803" y="281918"/>
                  </a:lnTo>
                  <a:lnTo>
                    <a:pt x="569866" y="303572"/>
                  </a:lnTo>
                  <a:lnTo>
                    <a:pt x="530474" y="325946"/>
                  </a:lnTo>
                  <a:lnTo>
                    <a:pt x="491640" y="349030"/>
                  </a:lnTo>
                  <a:lnTo>
                    <a:pt x="453376" y="372817"/>
                  </a:lnTo>
                  <a:lnTo>
                    <a:pt x="415694" y="397298"/>
                  </a:lnTo>
                  <a:lnTo>
                    <a:pt x="378607" y="422464"/>
                  </a:lnTo>
                  <a:lnTo>
                    <a:pt x="342127" y="448306"/>
                  </a:lnTo>
                  <a:lnTo>
                    <a:pt x="306266" y="474816"/>
                  </a:lnTo>
                  <a:lnTo>
                    <a:pt x="271037" y="501984"/>
                  </a:lnTo>
                  <a:lnTo>
                    <a:pt x="236451" y="529803"/>
                  </a:lnTo>
                  <a:lnTo>
                    <a:pt x="202522" y="558263"/>
                  </a:lnTo>
                  <a:lnTo>
                    <a:pt x="169261" y="587356"/>
                  </a:lnTo>
                  <a:lnTo>
                    <a:pt x="136681" y="617073"/>
                  </a:lnTo>
                  <a:lnTo>
                    <a:pt x="104793" y="647405"/>
                  </a:lnTo>
                  <a:lnTo>
                    <a:pt x="73611" y="678343"/>
                  </a:lnTo>
                  <a:lnTo>
                    <a:pt x="43147" y="709880"/>
                  </a:lnTo>
                  <a:lnTo>
                    <a:pt x="13413" y="742006"/>
                  </a:lnTo>
                  <a:lnTo>
                    <a:pt x="0" y="1031774"/>
                  </a:lnTo>
                  <a:lnTo>
                    <a:pt x="567654" y="1031774"/>
                  </a:lnTo>
                  <a:lnTo>
                    <a:pt x="574729" y="1028860"/>
                  </a:lnTo>
                  <a:lnTo>
                    <a:pt x="623532" y="1009846"/>
                  </a:lnTo>
                  <a:lnTo>
                    <a:pt x="672858" y="991705"/>
                  </a:lnTo>
                  <a:lnTo>
                    <a:pt x="719036" y="975668"/>
                  </a:lnTo>
                  <a:lnTo>
                    <a:pt x="765372" y="960469"/>
                  </a:lnTo>
                  <a:lnTo>
                    <a:pt x="811855" y="946103"/>
                  </a:lnTo>
                  <a:lnTo>
                    <a:pt x="858474" y="932566"/>
                  </a:lnTo>
                  <a:lnTo>
                    <a:pt x="905218" y="919854"/>
                  </a:lnTo>
                  <a:lnTo>
                    <a:pt x="952075" y="907963"/>
                  </a:lnTo>
                  <a:lnTo>
                    <a:pt x="999037" y="896889"/>
                  </a:lnTo>
                  <a:lnTo>
                    <a:pt x="1046091" y="886628"/>
                  </a:lnTo>
                  <a:lnTo>
                    <a:pt x="1093226" y="877175"/>
                  </a:lnTo>
                  <a:lnTo>
                    <a:pt x="1140433" y="868527"/>
                  </a:lnTo>
                  <a:lnTo>
                    <a:pt x="1187700" y="860680"/>
                  </a:lnTo>
                  <a:lnTo>
                    <a:pt x="1235016" y="853629"/>
                  </a:lnTo>
                  <a:lnTo>
                    <a:pt x="1282370" y="847371"/>
                  </a:lnTo>
                  <a:lnTo>
                    <a:pt x="1329753" y="841901"/>
                  </a:lnTo>
                  <a:lnTo>
                    <a:pt x="1377152" y="837215"/>
                  </a:lnTo>
                  <a:lnTo>
                    <a:pt x="1424557" y="833309"/>
                  </a:lnTo>
                  <a:lnTo>
                    <a:pt x="1471957" y="830179"/>
                  </a:lnTo>
                  <a:lnTo>
                    <a:pt x="1519342" y="827822"/>
                  </a:lnTo>
                  <a:lnTo>
                    <a:pt x="1566700" y="826232"/>
                  </a:lnTo>
                  <a:lnTo>
                    <a:pt x="1614021" y="825406"/>
                  </a:lnTo>
                  <a:lnTo>
                    <a:pt x="3648744" y="825340"/>
                  </a:lnTo>
                  <a:lnTo>
                    <a:pt x="3628901" y="802688"/>
                  </a:lnTo>
                  <a:lnTo>
                    <a:pt x="3598768" y="769664"/>
                  </a:lnTo>
                  <a:lnTo>
                    <a:pt x="3567898" y="737171"/>
                  </a:lnTo>
                  <a:lnTo>
                    <a:pt x="3536301" y="705220"/>
                  </a:lnTo>
                  <a:lnTo>
                    <a:pt x="3503987" y="673823"/>
                  </a:lnTo>
                  <a:lnTo>
                    <a:pt x="3470966" y="642991"/>
                  </a:lnTo>
                  <a:lnTo>
                    <a:pt x="3437248" y="612735"/>
                  </a:lnTo>
                  <a:lnTo>
                    <a:pt x="3402845" y="583066"/>
                  </a:lnTo>
                  <a:lnTo>
                    <a:pt x="3367765" y="553994"/>
                  </a:lnTo>
                  <a:lnTo>
                    <a:pt x="3332019" y="525533"/>
                  </a:lnTo>
                  <a:lnTo>
                    <a:pt x="3295617" y="497691"/>
                  </a:lnTo>
                  <a:lnTo>
                    <a:pt x="3258569" y="470481"/>
                  </a:lnTo>
                  <a:lnTo>
                    <a:pt x="3220886" y="443914"/>
                  </a:lnTo>
                  <a:lnTo>
                    <a:pt x="3182577" y="418001"/>
                  </a:lnTo>
                  <a:lnTo>
                    <a:pt x="3143653" y="392752"/>
                  </a:lnTo>
                  <a:lnTo>
                    <a:pt x="3104123" y="368180"/>
                  </a:lnTo>
                  <a:lnTo>
                    <a:pt x="3063999" y="344295"/>
                  </a:lnTo>
                  <a:lnTo>
                    <a:pt x="3023290" y="321108"/>
                  </a:lnTo>
                  <a:lnTo>
                    <a:pt x="2982007" y="298631"/>
                  </a:lnTo>
                  <a:lnTo>
                    <a:pt x="2940158" y="276874"/>
                  </a:lnTo>
                  <a:lnTo>
                    <a:pt x="2897756" y="255849"/>
                  </a:lnTo>
                  <a:lnTo>
                    <a:pt x="2854809" y="235567"/>
                  </a:lnTo>
                  <a:lnTo>
                    <a:pt x="2811329" y="216039"/>
                  </a:lnTo>
                  <a:lnTo>
                    <a:pt x="2767324" y="197276"/>
                  </a:lnTo>
                  <a:lnTo>
                    <a:pt x="2722806" y="179289"/>
                  </a:lnTo>
                  <a:lnTo>
                    <a:pt x="2677784" y="162090"/>
                  </a:lnTo>
                  <a:lnTo>
                    <a:pt x="2632269" y="145689"/>
                  </a:lnTo>
                  <a:lnTo>
                    <a:pt x="2586271" y="130098"/>
                  </a:lnTo>
                  <a:lnTo>
                    <a:pt x="2539799" y="115327"/>
                  </a:lnTo>
                  <a:lnTo>
                    <a:pt x="2492865" y="101389"/>
                  </a:lnTo>
                  <a:lnTo>
                    <a:pt x="2445478" y="88294"/>
                  </a:lnTo>
                  <a:lnTo>
                    <a:pt x="2397649" y="76052"/>
                  </a:lnTo>
                  <a:lnTo>
                    <a:pt x="2349387" y="64677"/>
                  </a:lnTo>
                  <a:lnTo>
                    <a:pt x="2300702" y="54177"/>
                  </a:lnTo>
                  <a:lnTo>
                    <a:pt x="2251606" y="44565"/>
                  </a:lnTo>
                  <a:lnTo>
                    <a:pt x="2202108" y="35852"/>
                  </a:lnTo>
                  <a:lnTo>
                    <a:pt x="2152218" y="28049"/>
                  </a:lnTo>
                  <a:lnTo>
                    <a:pt x="2101946" y="21167"/>
                  </a:lnTo>
                  <a:lnTo>
                    <a:pt x="2051303" y="15217"/>
                  </a:lnTo>
                  <a:lnTo>
                    <a:pt x="2000557" y="10235"/>
                  </a:lnTo>
                  <a:lnTo>
                    <a:pt x="1949975" y="6243"/>
                  </a:lnTo>
                  <a:lnTo>
                    <a:pt x="1899569" y="3232"/>
                  </a:lnTo>
                  <a:lnTo>
                    <a:pt x="1849352" y="1194"/>
                  </a:lnTo>
                  <a:lnTo>
                    <a:pt x="1799336" y="119"/>
                  </a:lnTo>
                  <a:lnTo>
                    <a:pt x="1749534" y="0"/>
                  </a:lnTo>
                  <a:close/>
                </a:path>
                <a:path w="3808095" h="1031875">
                  <a:moveTo>
                    <a:pt x="3648744" y="825340"/>
                  </a:moveTo>
                  <a:lnTo>
                    <a:pt x="1661294" y="825340"/>
                  </a:lnTo>
                  <a:lnTo>
                    <a:pt x="1708508" y="826029"/>
                  </a:lnTo>
                  <a:lnTo>
                    <a:pt x="1755652" y="827470"/>
                  </a:lnTo>
                  <a:lnTo>
                    <a:pt x="1802716" y="829659"/>
                  </a:lnTo>
                  <a:lnTo>
                    <a:pt x="1849688" y="832591"/>
                  </a:lnTo>
                  <a:lnTo>
                    <a:pt x="1896559" y="836263"/>
                  </a:lnTo>
                  <a:lnTo>
                    <a:pt x="1943316" y="840670"/>
                  </a:lnTo>
                  <a:lnTo>
                    <a:pt x="1989949" y="845808"/>
                  </a:lnTo>
                  <a:lnTo>
                    <a:pt x="2036448" y="851673"/>
                  </a:lnTo>
                  <a:lnTo>
                    <a:pt x="2082801" y="858261"/>
                  </a:lnTo>
                  <a:lnTo>
                    <a:pt x="2128998" y="865568"/>
                  </a:lnTo>
                  <a:lnTo>
                    <a:pt x="2175028" y="873590"/>
                  </a:lnTo>
                  <a:lnTo>
                    <a:pt x="2220880" y="882323"/>
                  </a:lnTo>
                  <a:lnTo>
                    <a:pt x="2266543" y="891763"/>
                  </a:lnTo>
                  <a:lnTo>
                    <a:pt x="2312007" y="901905"/>
                  </a:lnTo>
                  <a:lnTo>
                    <a:pt x="2357260" y="912746"/>
                  </a:lnTo>
                  <a:lnTo>
                    <a:pt x="2402292" y="924281"/>
                  </a:lnTo>
                  <a:lnTo>
                    <a:pt x="2447092" y="936507"/>
                  </a:lnTo>
                  <a:lnTo>
                    <a:pt x="2491649" y="949419"/>
                  </a:lnTo>
                  <a:lnTo>
                    <a:pt x="2535952" y="963014"/>
                  </a:lnTo>
                  <a:lnTo>
                    <a:pt x="2579991" y="977286"/>
                  </a:lnTo>
                  <a:lnTo>
                    <a:pt x="2623755" y="992233"/>
                  </a:lnTo>
                  <a:lnTo>
                    <a:pt x="2667233" y="1007850"/>
                  </a:lnTo>
                  <a:lnTo>
                    <a:pt x="2710413" y="1024132"/>
                  </a:lnTo>
                  <a:lnTo>
                    <a:pt x="2729749" y="1031774"/>
                  </a:lnTo>
                  <a:lnTo>
                    <a:pt x="3807475" y="1031774"/>
                  </a:lnTo>
                  <a:lnTo>
                    <a:pt x="3768151" y="975391"/>
                  </a:lnTo>
                  <a:lnTo>
                    <a:pt x="3741857" y="939876"/>
                  </a:lnTo>
                  <a:lnTo>
                    <a:pt x="3714774" y="904838"/>
                  </a:lnTo>
                  <a:lnTo>
                    <a:pt x="3686914" y="870286"/>
                  </a:lnTo>
                  <a:lnTo>
                    <a:pt x="3658286" y="836233"/>
                  </a:lnTo>
                  <a:lnTo>
                    <a:pt x="3648744" y="825340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36420" y="3884676"/>
              <a:ext cx="5847587" cy="24246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390250" y="0"/>
            <a:ext cx="3754120" cy="1899285"/>
            <a:chOff x="5390250" y="0"/>
            <a:chExt cx="3754120" cy="1899285"/>
          </a:xfrm>
        </p:grpSpPr>
        <p:sp>
          <p:nvSpPr>
            <p:cNvPr id="9" name="object 9"/>
            <p:cNvSpPr/>
            <p:nvPr/>
          </p:nvSpPr>
          <p:spPr>
            <a:xfrm>
              <a:off x="5390250" y="0"/>
              <a:ext cx="3754120" cy="1607185"/>
            </a:xfrm>
            <a:custGeom>
              <a:avLst/>
              <a:gdLst/>
              <a:ahLst/>
              <a:cxnLst/>
              <a:rect l="l" t="t" r="r" b="b"/>
              <a:pathLst>
                <a:path w="3754120" h="1607185">
                  <a:moveTo>
                    <a:pt x="812764" y="0"/>
                  </a:moveTo>
                  <a:lnTo>
                    <a:pt x="0" y="0"/>
                  </a:lnTo>
                  <a:lnTo>
                    <a:pt x="15654" y="40853"/>
                  </a:lnTo>
                  <a:lnTo>
                    <a:pt x="32570" y="82483"/>
                  </a:lnTo>
                  <a:lnTo>
                    <a:pt x="50361" y="123876"/>
                  </a:lnTo>
                  <a:lnTo>
                    <a:pt x="69021" y="165019"/>
                  </a:lnTo>
                  <a:lnTo>
                    <a:pt x="88546" y="205898"/>
                  </a:lnTo>
                  <a:lnTo>
                    <a:pt x="108929" y="246499"/>
                  </a:lnTo>
                  <a:lnTo>
                    <a:pt x="130167" y="286806"/>
                  </a:lnTo>
                  <a:lnTo>
                    <a:pt x="152254" y="326807"/>
                  </a:lnTo>
                  <a:lnTo>
                    <a:pt x="175184" y="366486"/>
                  </a:lnTo>
                  <a:lnTo>
                    <a:pt x="198953" y="405830"/>
                  </a:lnTo>
                  <a:lnTo>
                    <a:pt x="223556" y="444825"/>
                  </a:lnTo>
                  <a:lnTo>
                    <a:pt x="248987" y="483456"/>
                  </a:lnTo>
                  <a:lnTo>
                    <a:pt x="275241" y="521709"/>
                  </a:lnTo>
                  <a:lnTo>
                    <a:pt x="302314" y="559570"/>
                  </a:lnTo>
                  <a:lnTo>
                    <a:pt x="330200" y="597024"/>
                  </a:lnTo>
                  <a:lnTo>
                    <a:pt x="358894" y="634059"/>
                  </a:lnTo>
                  <a:lnTo>
                    <a:pt x="388391" y="670658"/>
                  </a:lnTo>
                  <a:lnTo>
                    <a:pt x="418685" y="706809"/>
                  </a:lnTo>
                  <a:lnTo>
                    <a:pt x="449773" y="742498"/>
                  </a:lnTo>
                  <a:lnTo>
                    <a:pt x="481648" y="777709"/>
                  </a:lnTo>
                  <a:lnTo>
                    <a:pt x="514305" y="812428"/>
                  </a:lnTo>
                  <a:lnTo>
                    <a:pt x="547740" y="846642"/>
                  </a:lnTo>
                  <a:lnTo>
                    <a:pt x="581947" y="880337"/>
                  </a:lnTo>
                  <a:lnTo>
                    <a:pt x="616921" y="913498"/>
                  </a:lnTo>
                  <a:lnTo>
                    <a:pt x="652658" y="946110"/>
                  </a:lnTo>
                  <a:lnTo>
                    <a:pt x="689151" y="978161"/>
                  </a:lnTo>
                  <a:lnTo>
                    <a:pt x="726396" y="1009635"/>
                  </a:lnTo>
                  <a:lnTo>
                    <a:pt x="764388" y="1040519"/>
                  </a:lnTo>
                  <a:lnTo>
                    <a:pt x="803121" y="1070798"/>
                  </a:lnTo>
                  <a:lnTo>
                    <a:pt x="842591" y="1100458"/>
                  </a:lnTo>
                  <a:lnTo>
                    <a:pt x="882793" y="1129485"/>
                  </a:lnTo>
                  <a:lnTo>
                    <a:pt x="923720" y="1157864"/>
                  </a:lnTo>
                  <a:lnTo>
                    <a:pt x="965369" y="1185583"/>
                  </a:lnTo>
                  <a:lnTo>
                    <a:pt x="1007734" y="1212625"/>
                  </a:lnTo>
                  <a:lnTo>
                    <a:pt x="1050809" y="1238978"/>
                  </a:lnTo>
                  <a:lnTo>
                    <a:pt x="1094591" y="1264627"/>
                  </a:lnTo>
                  <a:lnTo>
                    <a:pt x="1139073" y="1289558"/>
                  </a:lnTo>
                  <a:lnTo>
                    <a:pt x="1184018" y="1313635"/>
                  </a:lnTo>
                  <a:lnTo>
                    <a:pt x="1229192" y="1336735"/>
                  </a:lnTo>
                  <a:lnTo>
                    <a:pt x="1274579" y="1358861"/>
                  </a:lnTo>
                  <a:lnTo>
                    <a:pt x="1320165" y="1380017"/>
                  </a:lnTo>
                  <a:lnTo>
                    <a:pt x="1365935" y="1400206"/>
                  </a:lnTo>
                  <a:lnTo>
                    <a:pt x="1411874" y="1419432"/>
                  </a:lnTo>
                  <a:lnTo>
                    <a:pt x="1457969" y="1437696"/>
                  </a:lnTo>
                  <a:lnTo>
                    <a:pt x="1504203" y="1455004"/>
                  </a:lnTo>
                  <a:lnTo>
                    <a:pt x="1550563" y="1471358"/>
                  </a:lnTo>
                  <a:lnTo>
                    <a:pt x="1597034" y="1486761"/>
                  </a:lnTo>
                  <a:lnTo>
                    <a:pt x="1643601" y="1501218"/>
                  </a:lnTo>
                  <a:lnTo>
                    <a:pt x="1690249" y="1514730"/>
                  </a:lnTo>
                  <a:lnTo>
                    <a:pt x="1736964" y="1527302"/>
                  </a:lnTo>
                  <a:lnTo>
                    <a:pt x="1783731" y="1538936"/>
                  </a:lnTo>
                  <a:lnTo>
                    <a:pt x="1830535" y="1549637"/>
                  </a:lnTo>
                  <a:lnTo>
                    <a:pt x="1877361" y="1559408"/>
                  </a:lnTo>
                  <a:lnTo>
                    <a:pt x="1924195" y="1568251"/>
                  </a:lnTo>
                  <a:lnTo>
                    <a:pt x="1971023" y="1576170"/>
                  </a:lnTo>
                  <a:lnTo>
                    <a:pt x="2017829" y="1583168"/>
                  </a:lnTo>
                  <a:lnTo>
                    <a:pt x="2064599" y="1589250"/>
                  </a:lnTo>
                  <a:lnTo>
                    <a:pt x="2111317" y="1594417"/>
                  </a:lnTo>
                  <a:lnTo>
                    <a:pt x="2157970" y="1598674"/>
                  </a:lnTo>
                  <a:lnTo>
                    <a:pt x="2204543" y="1602023"/>
                  </a:lnTo>
                  <a:lnTo>
                    <a:pt x="2251021" y="1604468"/>
                  </a:lnTo>
                  <a:lnTo>
                    <a:pt x="2297389" y="1606013"/>
                  </a:lnTo>
                  <a:lnTo>
                    <a:pt x="2343632" y="1606661"/>
                  </a:lnTo>
                  <a:lnTo>
                    <a:pt x="2389736" y="1606414"/>
                  </a:lnTo>
                  <a:lnTo>
                    <a:pt x="2435687" y="1605277"/>
                  </a:lnTo>
                  <a:lnTo>
                    <a:pt x="2481469" y="1603252"/>
                  </a:lnTo>
                  <a:lnTo>
                    <a:pt x="2527068" y="1600344"/>
                  </a:lnTo>
                  <a:lnTo>
                    <a:pt x="2572468" y="1596554"/>
                  </a:lnTo>
                  <a:lnTo>
                    <a:pt x="2617656" y="1591888"/>
                  </a:lnTo>
                  <a:lnTo>
                    <a:pt x="2662617" y="1586347"/>
                  </a:lnTo>
                  <a:lnTo>
                    <a:pt x="2707336" y="1579935"/>
                  </a:lnTo>
                  <a:lnTo>
                    <a:pt x="2751798" y="1572656"/>
                  </a:lnTo>
                  <a:lnTo>
                    <a:pt x="2795988" y="1564513"/>
                  </a:lnTo>
                  <a:lnTo>
                    <a:pt x="2839893" y="1555509"/>
                  </a:lnTo>
                  <a:lnTo>
                    <a:pt x="2883496" y="1545648"/>
                  </a:lnTo>
                  <a:lnTo>
                    <a:pt x="2926784" y="1534932"/>
                  </a:lnTo>
                  <a:lnTo>
                    <a:pt x="2969742" y="1523366"/>
                  </a:lnTo>
                  <a:lnTo>
                    <a:pt x="3012355" y="1510952"/>
                  </a:lnTo>
                  <a:lnTo>
                    <a:pt x="3054608" y="1497694"/>
                  </a:lnTo>
                  <a:lnTo>
                    <a:pt x="3096487" y="1483595"/>
                  </a:lnTo>
                  <a:lnTo>
                    <a:pt x="3137977" y="1468658"/>
                  </a:lnTo>
                  <a:lnTo>
                    <a:pt x="3179063" y="1452888"/>
                  </a:lnTo>
                  <a:lnTo>
                    <a:pt x="3219731" y="1436286"/>
                  </a:lnTo>
                  <a:lnTo>
                    <a:pt x="3259966" y="1418857"/>
                  </a:lnTo>
                  <a:lnTo>
                    <a:pt x="3299752" y="1400603"/>
                  </a:lnTo>
                  <a:lnTo>
                    <a:pt x="3339076" y="1381529"/>
                  </a:lnTo>
                  <a:lnTo>
                    <a:pt x="3377923" y="1361637"/>
                  </a:lnTo>
                  <a:lnTo>
                    <a:pt x="3416279" y="1340931"/>
                  </a:lnTo>
                  <a:lnTo>
                    <a:pt x="3454127" y="1319414"/>
                  </a:lnTo>
                  <a:lnTo>
                    <a:pt x="3491454" y="1297089"/>
                  </a:lnTo>
                  <a:lnTo>
                    <a:pt x="3528245" y="1273959"/>
                  </a:lnTo>
                  <a:lnTo>
                    <a:pt x="3564486" y="1250029"/>
                  </a:lnTo>
                  <a:lnTo>
                    <a:pt x="3600161" y="1225301"/>
                  </a:lnTo>
                  <a:lnTo>
                    <a:pt x="3635255" y="1199779"/>
                  </a:lnTo>
                  <a:lnTo>
                    <a:pt x="3669755" y="1173466"/>
                  </a:lnTo>
                  <a:lnTo>
                    <a:pt x="3703646" y="1146365"/>
                  </a:lnTo>
                  <a:lnTo>
                    <a:pt x="3736912" y="1118479"/>
                  </a:lnTo>
                  <a:lnTo>
                    <a:pt x="3753749" y="1103686"/>
                  </a:lnTo>
                  <a:lnTo>
                    <a:pt x="3753749" y="920896"/>
                  </a:lnTo>
                  <a:lnTo>
                    <a:pt x="2936528" y="920896"/>
                  </a:lnTo>
                  <a:lnTo>
                    <a:pt x="2891081" y="920646"/>
                  </a:lnTo>
                  <a:lnTo>
                    <a:pt x="2845603" y="919637"/>
                  </a:lnTo>
                  <a:lnTo>
                    <a:pt x="2800105" y="917873"/>
                  </a:lnTo>
                  <a:lnTo>
                    <a:pt x="2754598" y="915356"/>
                  </a:lnTo>
                  <a:lnTo>
                    <a:pt x="2709095" y="912088"/>
                  </a:lnTo>
                  <a:lnTo>
                    <a:pt x="2663605" y="908073"/>
                  </a:lnTo>
                  <a:lnTo>
                    <a:pt x="2618141" y="903314"/>
                  </a:lnTo>
                  <a:lnTo>
                    <a:pt x="2572712" y="897812"/>
                  </a:lnTo>
                  <a:lnTo>
                    <a:pt x="2527332" y="891572"/>
                  </a:lnTo>
                  <a:lnTo>
                    <a:pt x="2482010" y="884596"/>
                  </a:lnTo>
                  <a:lnTo>
                    <a:pt x="2436758" y="876887"/>
                  </a:lnTo>
                  <a:lnTo>
                    <a:pt x="2391587" y="868448"/>
                  </a:lnTo>
                  <a:lnTo>
                    <a:pt x="2346508" y="859281"/>
                  </a:lnTo>
                  <a:lnTo>
                    <a:pt x="2301533" y="849389"/>
                  </a:lnTo>
                  <a:lnTo>
                    <a:pt x="2256673" y="838775"/>
                  </a:lnTo>
                  <a:lnTo>
                    <a:pt x="2211939" y="827443"/>
                  </a:lnTo>
                  <a:lnTo>
                    <a:pt x="2167342" y="815394"/>
                  </a:lnTo>
                  <a:lnTo>
                    <a:pt x="2122893" y="802633"/>
                  </a:lnTo>
                  <a:lnTo>
                    <a:pt x="2078604" y="789160"/>
                  </a:lnTo>
                  <a:lnTo>
                    <a:pt x="2034486" y="774980"/>
                  </a:lnTo>
                  <a:lnTo>
                    <a:pt x="1990550" y="760096"/>
                  </a:lnTo>
                  <a:lnTo>
                    <a:pt x="1946807" y="744509"/>
                  </a:lnTo>
                  <a:lnTo>
                    <a:pt x="1903268" y="728223"/>
                  </a:lnTo>
                  <a:lnTo>
                    <a:pt x="1859945" y="711241"/>
                  </a:lnTo>
                  <a:lnTo>
                    <a:pt x="1816849" y="693566"/>
                  </a:lnTo>
                  <a:lnTo>
                    <a:pt x="1773991" y="675200"/>
                  </a:lnTo>
                  <a:lnTo>
                    <a:pt x="1731382" y="656146"/>
                  </a:lnTo>
                  <a:lnTo>
                    <a:pt x="1689034" y="636407"/>
                  </a:lnTo>
                  <a:lnTo>
                    <a:pt x="1646957" y="615986"/>
                  </a:lnTo>
                  <a:lnTo>
                    <a:pt x="1605163" y="594886"/>
                  </a:lnTo>
                  <a:lnTo>
                    <a:pt x="1563664" y="573110"/>
                  </a:lnTo>
                  <a:lnTo>
                    <a:pt x="1522469" y="550660"/>
                  </a:lnTo>
                  <a:lnTo>
                    <a:pt x="1481591" y="527539"/>
                  </a:lnTo>
                  <a:lnTo>
                    <a:pt x="1441041" y="503751"/>
                  </a:lnTo>
                  <a:lnTo>
                    <a:pt x="1400829" y="479297"/>
                  </a:lnTo>
                  <a:lnTo>
                    <a:pt x="1360968" y="454181"/>
                  </a:lnTo>
                  <a:lnTo>
                    <a:pt x="1321468" y="428406"/>
                  </a:lnTo>
                  <a:lnTo>
                    <a:pt x="1282340" y="401975"/>
                  </a:lnTo>
                  <a:lnTo>
                    <a:pt x="1243596" y="374889"/>
                  </a:lnTo>
                  <a:lnTo>
                    <a:pt x="1205247" y="347153"/>
                  </a:lnTo>
                  <a:lnTo>
                    <a:pt x="1167305" y="318769"/>
                  </a:lnTo>
                  <a:lnTo>
                    <a:pt x="1129779" y="289739"/>
                  </a:lnTo>
                  <a:lnTo>
                    <a:pt x="1092682" y="260068"/>
                  </a:lnTo>
                  <a:lnTo>
                    <a:pt x="1056025" y="229757"/>
                  </a:lnTo>
                  <a:lnTo>
                    <a:pt x="1019819" y="198809"/>
                  </a:lnTo>
                  <a:lnTo>
                    <a:pt x="984075" y="167227"/>
                  </a:lnTo>
                  <a:lnTo>
                    <a:pt x="948804" y="135014"/>
                  </a:lnTo>
                  <a:lnTo>
                    <a:pt x="914018" y="102174"/>
                  </a:lnTo>
                  <a:lnTo>
                    <a:pt x="879728" y="68707"/>
                  </a:lnTo>
                  <a:lnTo>
                    <a:pt x="845944" y="34619"/>
                  </a:lnTo>
                  <a:lnTo>
                    <a:pt x="812764" y="0"/>
                  </a:lnTo>
                  <a:close/>
                </a:path>
                <a:path w="3754120" h="1607185">
                  <a:moveTo>
                    <a:pt x="3753749" y="786487"/>
                  </a:moveTo>
                  <a:lnTo>
                    <a:pt x="3693543" y="806309"/>
                  </a:lnTo>
                  <a:lnTo>
                    <a:pt x="3650336" y="819392"/>
                  </a:lnTo>
                  <a:lnTo>
                    <a:pt x="3606907" y="831668"/>
                  </a:lnTo>
                  <a:lnTo>
                    <a:pt x="3563268" y="843139"/>
                  </a:lnTo>
                  <a:lnTo>
                    <a:pt x="3519431" y="853809"/>
                  </a:lnTo>
                  <a:lnTo>
                    <a:pt x="3475405" y="863681"/>
                  </a:lnTo>
                  <a:lnTo>
                    <a:pt x="3431203" y="872757"/>
                  </a:lnTo>
                  <a:lnTo>
                    <a:pt x="3386835" y="881040"/>
                  </a:lnTo>
                  <a:lnTo>
                    <a:pt x="3342313" y="888534"/>
                  </a:lnTo>
                  <a:lnTo>
                    <a:pt x="3297648" y="895240"/>
                  </a:lnTo>
                  <a:lnTo>
                    <a:pt x="3252852" y="901162"/>
                  </a:lnTo>
                  <a:lnTo>
                    <a:pt x="3207935" y="906303"/>
                  </a:lnTo>
                  <a:lnTo>
                    <a:pt x="3162908" y="910665"/>
                  </a:lnTo>
                  <a:lnTo>
                    <a:pt x="3117784" y="914251"/>
                  </a:lnTo>
                  <a:lnTo>
                    <a:pt x="3072572" y="917065"/>
                  </a:lnTo>
                  <a:lnTo>
                    <a:pt x="3027285" y="919108"/>
                  </a:lnTo>
                  <a:lnTo>
                    <a:pt x="2981933" y="920384"/>
                  </a:lnTo>
                  <a:lnTo>
                    <a:pt x="2936528" y="920896"/>
                  </a:lnTo>
                  <a:lnTo>
                    <a:pt x="3753749" y="920896"/>
                  </a:lnTo>
                  <a:lnTo>
                    <a:pt x="3753749" y="786487"/>
                  </a:lnTo>
                  <a:close/>
                </a:path>
              </a:pathLst>
            </a:custGeom>
            <a:solidFill>
              <a:srgbClr val="548ED4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24276" y="0"/>
              <a:ext cx="3119755" cy="1899285"/>
            </a:xfrm>
            <a:custGeom>
              <a:avLst/>
              <a:gdLst/>
              <a:ahLst/>
              <a:cxnLst/>
              <a:rect l="l" t="t" r="r" b="b"/>
              <a:pathLst>
                <a:path w="3119754" h="1899285">
                  <a:moveTo>
                    <a:pt x="658059" y="0"/>
                  </a:moveTo>
                  <a:lnTo>
                    <a:pt x="0" y="0"/>
                  </a:lnTo>
                  <a:lnTo>
                    <a:pt x="8206" y="36253"/>
                  </a:lnTo>
                  <a:lnTo>
                    <a:pt x="18858" y="79138"/>
                  </a:lnTo>
                  <a:lnTo>
                    <a:pt x="30419" y="121887"/>
                  </a:lnTo>
                  <a:lnTo>
                    <a:pt x="42885" y="164484"/>
                  </a:lnTo>
                  <a:lnTo>
                    <a:pt x="56252" y="206916"/>
                  </a:lnTo>
                  <a:lnTo>
                    <a:pt x="70513" y="249169"/>
                  </a:lnTo>
                  <a:lnTo>
                    <a:pt x="85664" y="291228"/>
                  </a:lnTo>
                  <a:lnTo>
                    <a:pt x="101699" y="333080"/>
                  </a:lnTo>
                  <a:lnTo>
                    <a:pt x="118614" y="374710"/>
                  </a:lnTo>
                  <a:lnTo>
                    <a:pt x="136403" y="416103"/>
                  </a:lnTo>
                  <a:lnTo>
                    <a:pt x="155062" y="457246"/>
                  </a:lnTo>
                  <a:lnTo>
                    <a:pt x="174585" y="498125"/>
                  </a:lnTo>
                  <a:lnTo>
                    <a:pt x="194967" y="538726"/>
                  </a:lnTo>
                  <a:lnTo>
                    <a:pt x="216203" y="579033"/>
                  </a:lnTo>
                  <a:lnTo>
                    <a:pt x="238287" y="619034"/>
                  </a:lnTo>
                  <a:lnTo>
                    <a:pt x="261216" y="658713"/>
                  </a:lnTo>
                  <a:lnTo>
                    <a:pt x="284983" y="698057"/>
                  </a:lnTo>
                  <a:lnTo>
                    <a:pt x="309583" y="737052"/>
                  </a:lnTo>
                  <a:lnTo>
                    <a:pt x="335012" y="775683"/>
                  </a:lnTo>
                  <a:lnTo>
                    <a:pt x="361264" y="813936"/>
                  </a:lnTo>
                  <a:lnTo>
                    <a:pt x="388335" y="851797"/>
                  </a:lnTo>
                  <a:lnTo>
                    <a:pt x="416218" y="889251"/>
                  </a:lnTo>
                  <a:lnTo>
                    <a:pt x="444910" y="926286"/>
                  </a:lnTo>
                  <a:lnTo>
                    <a:pt x="474404" y="962885"/>
                  </a:lnTo>
                  <a:lnTo>
                    <a:pt x="504696" y="999036"/>
                  </a:lnTo>
                  <a:lnTo>
                    <a:pt x="535780" y="1034725"/>
                  </a:lnTo>
                  <a:lnTo>
                    <a:pt x="567652" y="1069936"/>
                  </a:lnTo>
                  <a:lnTo>
                    <a:pt x="600306" y="1104655"/>
                  </a:lnTo>
                  <a:lnTo>
                    <a:pt x="633738" y="1138869"/>
                  </a:lnTo>
                  <a:lnTo>
                    <a:pt x="667942" y="1172564"/>
                  </a:lnTo>
                  <a:lnTo>
                    <a:pt x="702913" y="1205725"/>
                  </a:lnTo>
                  <a:lnTo>
                    <a:pt x="738646" y="1238337"/>
                  </a:lnTo>
                  <a:lnTo>
                    <a:pt x="775135" y="1270388"/>
                  </a:lnTo>
                  <a:lnTo>
                    <a:pt x="812377" y="1301862"/>
                  </a:lnTo>
                  <a:lnTo>
                    <a:pt x="850364" y="1332746"/>
                  </a:lnTo>
                  <a:lnTo>
                    <a:pt x="889094" y="1363025"/>
                  </a:lnTo>
                  <a:lnTo>
                    <a:pt x="928560" y="1392685"/>
                  </a:lnTo>
                  <a:lnTo>
                    <a:pt x="968757" y="1421712"/>
                  </a:lnTo>
                  <a:lnTo>
                    <a:pt x="1009680" y="1450091"/>
                  </a:lnTo>
                  <a:lnTo>
                    <a:pt x="1051324" y="1477810"/>
                  </a:lnTo>
                  <a:lnTo>
                    <a:pt x="1093684" y="1504852"/>
                  </a:lnTo>
                  <a:lnTo>
                    <a:pt x="1136755" y="1531205"/>
                  </a:lnTo>
                  <a:lnTo>
                    <a:pt x="1180532" y="1556854"/>
                  </a:lnTo>
                  <a:lnTo>
                    <a:pt x="1225009" y="1581785"/>
                  </a:lnTo>
                  <a:lnTo>
                    <a:pt x="1269959" y="1605862"/>
                  </a:lnTo>
                  <a:lnTo>
                    <a:pt x="1315138" y="1628962"/>
                  </a:lnTo>
                  <a:lnTo>
                    <a:pt x="1360529" y="1651088"/>
                  </a:lnTo>
                  <a:lnTo>
                    <a:pt x="1406120" y="1672243"/>
                  </a:lnTo>
                  <a:lnTo>
                    <a:pt x="1451894" y="1692432"/>
                  </a:lnTo>
                  <a:lnTo>
                    <a:pt x="1497838" y="1711656"/>
                  </a:lnTo>
                  <a:lnTo>
                    <a:pt x="1543937" y="1729920"/>
                  </a:lnTo>
                  <a:lnTo>
                    <a:pt x="1590176" y="1747227"/>
                  </a:lnTo>
                  <a:lnTo>
                    <a:pt x="1636540" y="1763580"/>
                  </a:lnTo>
                  <a:lnTo>
                    <a:pt x="1683015" y="1778982"/>
                  </a:lnTo>
                  <a:lnTo>
                    <a:pt x="1729585" y="1793438"/>
                  </a:lnTo>
                  <a:lnTo>
                    <a:pt x="1776237" y="1806949"/>
                  </a:lnTo>
                  <a:lnTo>
                    <a:pt x="1822955" y="1819519"/>
                  </a:lnTo>
                  <a:lnTo>
                    <a:pt x="1869725" y="1831153"/>
                  </a:lnTo>
                  <a:lnTo>
                    <a:pt x="1916533" y="1841852"/>
                  </a:lnTo>
                  <a:lnTo>
                    <a:pt x="1963362" y="1851621"/>
                  </a:lnTo>
                  <a:lnTo>
                    <a:pt x="2010200" y="1860462"/>
                  </a:lnTo>
                  <a:lnTo>
                    <a:pt x="2057030" y="1868380"/>
                  </a:lnTo>
                  <a:lnTo>
                    <a:pt x="2103839" y="1875377"/>
                  </a:lnTo>
                  <a:lnTo>
                    <a:pt x="2150612" y="1881457"/>
                  </a:lnTo>
                  <a:lnTo>
                    <a:pt x="2197333" y="1886622"/>
                  </a:lnTo>
                  <a:lnTo>
                    <a:pt x="2243989" y="1890877"/>
                  </a:lnTo>
                  <a:lnTo>
                    <a:pt x="2290564" y="1894225"/>
                  </a:lnTo>
                  <a:lnTo>
                    <a:pt x="2337044" y="1896669"/>
                  </a:lnTo>
                  <a:lnTo>
                    <a:pt x="2383414" y="1898212"/>
                  </a:lnTo>
                  <a:lnTo>
                    <a:pt x="2429660" y="1898858"/>
                  </a:lnTo>
                  <a:lnTo>
                    <a:pt x="2475766" y="1898610"/>
                  </a:lnTo>
                  <a:lnTo>
                    <a:pt x="2521719" y="1897471"/>
                  </a:lnTo>
                  <a:lnTo>
                    <a:pt x="2567503" y="1895444"/>
                  </a:lnTo>
                  <a:lnTo>
                    <a:pt x="2613103" y="1892534"/>
                  </a:lnTo>
                  <a:lnTo>
                    <a:pt x="2658506" y="1888743"/>
                  </a:lnTo>
                  <a:lnTo>
                    <a:pt x="2703696" y="1884075"/>
                  </a:lnTo>
                  <a:lnTo>
                    <a:pt x="2748658" y="1878533"/>
                  </a:lnTo>
                  <a:lnTo>
                    <a:pt x="2793378" y="1872119"/>
                  </a:lnTo>
                  <a:lnTo>
                    <a:pt x="2837842" y="1864839"/>
                  </a:lnTo>
                  <a:lnTo>
                    <a:pt x="2882034" y="1856694"/>
                  </a:lnTo>
                  <a:lnTo>
                    <a:pt x="2925939" y="1847689"/>
                  </a:lnTo>
                  <a:lnTo>
                    <a:pt x="2969544" y="1837826"/>
                  </a:lnTo>
                  <a:lnTo>
                    <a:pt x="3012833" y="1827110"/>
                  </a:lnTo>
                  <a:lnTo>
                    <a:pt x="3055792" y="1815542"/>
                  </a:lnTo>
                  <a:lnTo>
                    <a:pt x="3098406" y="1803127"/>
                  </a:lnTo>
                  <a:lnTo>
                    <a:pt x="3119722" y="1796438"/>
                  </a:lnTo>
                  <a:lnTo>
                    <a:pt x="3119722" y="1213123"/>
                  </a:lnTo>
                  <a:lnTo>
                    <a:pt x="3022591" y="1213123"/>
                  </a:lnTo>
                  <a:lnTo>
                    <a:pt x="2977144" y="1212873"/>
                  </a:lnTo>
                  <a:lnTo>
                    <a:pt x="2931666" y="1211864"/>
                  </a:lnTo>
                  <a:lnTo>
                    <a:pt x="2886168" y="1210100"/>
                  </a:lnTo>
                  <a:lnTo>
                    <a:pt x="2840662" y="1207583"/>
                  </a:lnTo>
                  <a:lnTo>
                    <a:pt x="2795158" y="1204315"/>
                  </a:lnTo>
                  <a:lnTo>
                    <a:pt x="2749668" y="1200300"/>
                  </a:lnTo>
                  <a:lnTo>
                    <a:pt x="2704204" y="1195541"/>
                  </a:lnTo>
                  <a:lnTo>
                    <a:pt x="2658775" y="1190039"/>
                  </a:lnTo>
                  <a:lnTo>
                    <a:pt x="2613395" y="1183799"/>
                  </a:lnTo>
                  <a:lnTo>
                    <a:pt x="2568073" y="1176823"/>
                  </a:lnTo>
                  <a:lnTo>
                    <a:pt x="2522821" y="1169114"/>
                  </a:lnTo>
                  <a:lnTo>
                    <a:pt x="2477650" y="1160675"/>
                  </a:lnTo>
                  <a:lnTo>
                    <a:pt x="2432571" y="1151508"/>
                  </a:lnTo>
                  <a:lnTo>
                    <a:pt x="2387596" y="1141616"/>
                  </a:lnTo>
                  <a:lnTo>
                    <a:pt x="2342736" y="1131002"/>
                  </a:lnTo>
                  <a:lnTo>
                    <a:pt x="2298002" y="1119670"/>
                  </a:lnTo>
                  <a:lnTo>
                    <a:pt x="2253405" y="1107621"/>
                  </a:lnTo>
                  <a:lnTo>
                    <a:pt x="2208956" y="1094860"/>
                  </a:lnTo>
                  <a:lnTo>
                    <a:pt x="2164667" y="1081387"/>
                  </a:lnTo>
                  <a:lnTo>
                    <a:pt x="2120549" y="1067207"/>
                  </a:lnTo>
                  <a:lnTo>
                    <a:pt x="2076613" y="1052323"/>
                  </a:lnTo>
                  <a:lnTo>
                    <a:pt x="2032870" y="1036736"/>
                  </a:lnTo>
                  <a:lnTo>
                    <a:pt x="1989331" y="1020450"/>
                  </a:lnTo>
                  <a:lnTo>
                    <a:pt x="1946009" y="1003468"/>
                  </a:lnTo>
                  <a:lnTo>
                    <a:pt x="1902912" y="985793"/>
                  </a:lnTo>
                  <a:lnTo>
                    <a:pt x="1860054" y="967427"/>
                  </a:lnTo>
                  <a:lnTo>
                    <a:pt x="1817445" y="948373"/>
                  </a:lnTo>
                  <a:lnTo>
                    <a:pt x="1775097" y="928634"/>
                  </a:lnTo>
                  <a:lnTo>
                    <a:pt x="1733020" y="908213"/>
                  </a:lnTo>
                  <a:lnTo>
                    <a:pt x="1691226" y="887113"/>
                  </a:lnTo>
                  <a:lnTo>
                    <a:pt x="1649727" y="865337"/>
                  </a:lnTo>
                  <a:lnTo>
                    <a:pt x="1608532" y="842887"/>
                  </a:lnTo>
                  <a:lnTo>
                    <a:pt x="1567654" y="819766"/>
                  </a:lnTo>
                  <a:lnTo>
                    <a:pt x="1527104" y="795978"/>
                  </a:lnTo>
                  <a:lnTo>
                    <a:pt x="1486892" y="771524"/>
                  </a:lnTo>
                  <a:lnTo>
                    <a:pt x="1447031" y="746408"/>
                  </a:lnTo>
                  <a:lnTo>
                    <a:pt x="1407531" y="720633"/>
                  </a:lnTo>
                  <a:lnTo>
                    <a:pt x="1368403" y="694202"/>
                  </a:lnTo>
                  <a:lnTo>
                    <a:pt x="1329659" y="667116"/>
                  </a:lnTo>
                  <a:lnTo>
                    <a:pt x="1291311" y="639380"/>
                  </a:lnTo>
                  <a:lnTo>
                    <a:pt x="1253368" y="610996"/>
                  </a:lnTo>
                  <a:lnTo>
                    <a:pt x="1215842" y="581966"/>
                  </a:lnTo>
                  <a:lnTo>
                    <a:pt x="1178745" y="552295"/>
                  </a:lnTo>
                  <a:lnTo>
                    <a:pt x="1142088" y="521984"/>
                  </a:lnTo>
                  <a:lnTo>
                    <a:pt x="1105882" y="491036"/>
                  </a:lnTo>
                  <a:lnTo>
                    <a:pt x="1070138" y="459454"/>
                  </a:lnTo>
                  <a:lnTo>
                    <a:pt x="1034867" y="427241"/>
                  </a:lnTo>
                  <a:lnTo>
                    <a:pt x="1000081" y="394401"/>
                  </a:lnTo>
                  <a:lnTo>
                    <a:pt x="965791" y="360934"/>
                  </a:lnTo>
                  <a:lnTo>
                    <a:pt x="932007" y="326846"/>
                  </a:lnTo>
                  <a:lnTo>
                    <a:pt x="898742" y="292138"/>
                  </a:lnTo>
                  <a:lnTo>
                    <a:pt x="866007" y="256813"/>
                  </a:lnTo>
                  <a:lnTo>
                    <a:pt x="833811" y="220874"/>
                  </a:lnTo>
                  <a:lnTo>
                    <a:pt x="802168" y="184324"/>
                  </a:lnTo>
                  <a:lnTo>
                    <a:pt x="771088" y="147166"/>
                  </a:lnTo>
                  <a:lnTo>
                    <a:pt x="740582" y="109402"/>
                  </a:lnTo>
                  <a:lnTo>
                    <a:pt x="710661" y="71036"/>
                  </a:lnTo>
                  <a:lnTo>
                    <a:pt x="681337" y="32069"/>
                  </a:lnTo>
                  <a:lnTo>
                    <a:pt x="658059" y="0"/>
                  </a:lnTo>
                  <a:close/>
                </a:path>
                <a:path w="3119754" h="1899285">
                  <a:moveTo>
                    <a:pt x="3119722" y="1211047"/>
                  </a:moveTo>
                  <a:lnTo>
                    <a:pt x="3113348" y="1211335"/>
                  </a:lnTo>
                  <a:lnTo>
                    <a:pt x="3067996" y="1212611"/>
                  </a:lnTo>
                  <a:lnTo>
                    <a:pt x="3022591" y="1213123"/>
                  </a:lnTo>
                  <a:lnTo>
                    <a:pt x="3119722" y="1213123"/>
                  </a:lnTo>
                  <a:lnTo>
                    <a:pt x="3119722" y="1211047"/>
                  </a:lnTo>
                  <a:close/>
                </a:path>
              </a:pathLst>
            </a:custGeom>
            <a:solidFill>
              <a:srgbClr val="6F2F9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47916" y="0"/>
            <a:ext cx="2196465" cy="2342515"/>
            <a:chOff x="6947916" y="0"/>
            <a:chExt cx="2196465" cy="2342515"/>
          </a:xfrm>
        </p:grpSpPr>
        <p:sp>
          <p:nvSpPr>
            <p:cNvPr id="3" name="object 3"/>
            <p:cNvSpPr/>
            <p:nvPr/>
          </p:nvSpPr>
          <p:spPr>
            <a:xfrm>
              <a:off x="7812024" y="0"/>
              <a:ext cx="1332230" cy="2342515"/>
            </a:xfrm>
            <a:custGeom>
              <a:avLst/>
              <a:gdLst/>
              <a:ahLst/>
              <a:cxnLst/>
              <a:rect l="l" t="t" r="r" b="b"/>
              <a:pathLst>
                <a:path w="1332229" h="2342515">
                  <a:moveTo>
                    <a:pt x="774740" y="0"/>
                  </a:moveTo>
                  <a:lnTo>
                    <a:pt x="81982" y="0"/>
                  </a:lnTo>
                  <a:lnTo>
                    <a:pt x="71022" y="36845"/>
                  </a:lnTo>
                  <a:lnTo>
                    <a:pt x="58941" y="81492"/>
                  </a:lnTo>
                  <a:lnTo>
                    <a:pt x="47940" y="126573"/>
                  </a:lnTo>
                  <a:lnTo>
                    <a:pt x="38036" y="172073"/>
                  </a:lnTo>
                  <a:lnTo>
                    <a:pt x="29241" y="217978"/>
                  </a:lnTo>
                  <a:lnTo>
                    <a:pt x="21571" y="264272"/>
                  </a:lnTo>
                  <a:lnTo>
                    <a:pt x="15041" y="310942"/>
                  </a:lnTo>
                  <a:lnTo>
                    <a:pt x="9665" y="357972"/>
                  </a:lnTo>
                  <a:lnTo>
                    <a:pt x="5459" y="405348"/>
                  </a:lnTo>
                  <a:lnTo>
                    <a:pt x="2419" y="453492"/>
                  </a:lnTo>
                  <a:lnTo>
                    <a:pt x="609" y="501211"/>
                  </a:lnTo>
                  <a:lnTo>
                    <a:pt x="0" y="549401"/>
                  </a:lnTo>
                  <a:lnTo>
                    <a:pt x="611" y="597726"/>
                  </a:lnTo>
                  <a:lnTo>
                    <a:pt x="2436" y="645749"/>
                  </a:lnTo>
                  <a:lnTo>
                    <a:pt x="5459" y="693455"/>
                  </a:lnTo>
                  <a:lnTo>
                    <a:pt x="9665" y="740831"/>
                  </a:lnTo>
                  <a:lnTo>
                    <a:pt x="15041" y="787861"/>
                  </a:lnTo>
                  <a:lnTo>
                    <a:pt x="21571" y="834531"/>
                  </a:lnTo>
                  <a:lnTo>
                    <a:pt x="29241" y="880825"/>
                  </a:lnTo>
                  <a:lnTo>
                    <a:pt x="38036" y="926730"/>
                  </a:lnTo>
                  <a:lnTo>
                    <a:pt x="47940" y="972230"/>
                  </a:lnTo>
                  <a:lnTo>
                    <a:pt x="58941" y="1017311"/>
                  </a:lnTo>
                  <a:lnTo>
                    <a:pt x="71022" y="1061958"/>
                  </a:lnTo>
                  <a:lnTo>
                    <a:pt x="84169" y="1106157"/>
                  </a:lnTo>
                  <a:lnTo>
                    <a:pt x="98368" y="1149892"/>
                  </a:lnTo>
                  <a:lnTo>
                    <a:pt x="113603" y="1193149"/>
                  </a:lnTo>
                  <a:lnTo>
                    <a:pt x="129860" y="1235914"/>
                  </a:lnTo>
                  <a:lnTo>
                    <a:pt x="147125" y="1278171"/>
                  </a:lnTo>
                  <a:lnTo>
                    <a:pt x="165382" y="1319906"/>
                  </a:lnTo>
                  <a:lnTo>
                    <a:pt x="184617" y="1361104"/>
                  </a:lnTo>
                  <a:lnTo>
                    <a:pt x="204816" y="1401751"/>
                  </a:lnTo>
                  <a:lnTo>
                    <a:pt x="225962" y="1441832"/>
                  </a:lnTo>
                  <a:lnTo>
                    <a:pt x="248043" y="1481331"/>
                  </a:lnTo>
                  <a:lnTo>
                    <a:pt x="271043" y="1520235"/>
                  </a:lnTo>
                  <a:lnTo>
                    <a:pt x="294947" y="1558529"/>
                  </a:lnTo>
                  <a:lnTo>
                    <a:pt x="319740" y="1596198"/>
                  </a:lnTo>
                  <a:lnTo>
                    <a:pt x="345409" y="1633226"/>
                  </a:lnTo>
                  <a:lnTo>
                    <a:pt x="371938" y="1669601"/>
                  </a:lnTo>
                  <a:lnTo>
                    <a:pt x="399312" y="1705306"/>
                  </a:lnTo>
                  <a:lnTo>
                    <a:pt x="427518" y="1740328"/>
                  </a:lnTo>
                  <a:lnTo>
                    <a:pt x="456539" y="1774651"/>
                  </a:lnTo>
                  <a:lnTo>
                    <a:pt x="486362" y="1808260"/>
                  </a:lnTo>
                  <a:lnTo>
                    <a:pt x="516972" y="1841142"/>
                  </a:lnTo>
                  <a:lnTo>
                    <a:pt x="548354" y="1873281"/>
                  </a:lnTo>
                  <a:lnTo>
                    <a:pt x="580493" y="1904663"/>
                  </a:lnTo>
                  <a:lnTo>
                    <a:pt x="613375" y="1935273"/>
                  </a:lnTo>
                  <a:lnTo>
                    <a:pt x="646984" y="1965096"/>
                  </a:lnTo>
                  <a:lnTo>
                    <a:pt x="681307" y="1994117"/>
                  </a:lnTo>
                  <a:lnTo>
                    <a:pt x="716329" y="2022323"/>
                  </a:lnTo>
                  <a:lnTo>
                    <a:pt x="752034" y="2049697"/>
                  </a:lnTo>
                  <a:lnTo>
                    <a:pt x="788409" y="2076226"/>
                  </a:lnTo>
                  <a:lnTo>
                    <a:pt x="825437" y="2101895"/>
                  </a:lnTo>
                  <a:lnTo>
                    <a:pt x="863106" y="2126688"/>
                  </a:lnTo>
                  <a:lnTo>
                    <a:pt x="901400" y="2150592"/>
                  </a:lnTo>
                  <a:lnTo>
                    <a:pt x="940304" y="2173592"/>
                  </a:lnTo>
                  <a:lnTo>
                    <a:pt x="979803" y="2195673"/>
                  </a:lnTo>
                  <a:lnTo>
                    <a:pt x="1019884" y="2216819"/>
                  </a:lnTo>
                  <a:lnTo>
                    <a:pt x="1060531" y="2237018"/>
                  </a:lnTo>
                  <a:lnTo>
                    <a:pt x="1101729" y="2256253"/>
                  </a:lnTo>
                  <a:lnTo>
                    <a:pt x="1143464" y="2274510"/>
                  </a:lnTo>
                  <a:lnTo>
                    <a:pt x="1185721" y="2291775"/>
                  </a:lnTo>
                  <a:lnTo>
                    <a:pt x="1228486" y="2308032"/>
                  </a:lnTo>
                  <a:lnTo>
                    <a:pt x="1271743" y="2323267"/>
                  </a:lnTo>
                  <a:lnTo>
                    <a:pt x="1315478" y="2337466"/>
                  </a:lnTo>
                  <a:lnTo>
                    <a:pt x="1331975" y="2342373"/>
                  </a:lnTo>
                  <a:lnTo>
                    <a:pt x="1331975" y="1651591"/>
                  </a:lnTo>
                  <a:lnTo>
                    <a:pt x="1292236" y="1631181"/>
                  </a:lnTo>
                  <a:lnTo>
                    <a:pt x="1252826" y="1609061"/>
                  </a:lnTo>
                  <a:lnTo>
                    <a:pt x="1214330" y="1585551"/>
                  </a:lnTo>
                  <a:lnTo>
                    <a:pt x="1176782" y="1560683"/>
                  </a:lnTo>
                  <a:lnTo>
                    <a:pt x="1140217" y="1534491"/>
                  </a:lnTo>
                  <a:lnTo>
                    <a:pt x="1104667" y="1507011"/>
                  </a:lnTo>
                  <a:lnTo>
                    <a:pt x="1070168" y="1478276"/>
                  </a:lnTo>
                  <a:lnTo>
                    <a:pt x="1036754" y="1448320"/>
                  </a:lnTo>
                  <a:lnTo>
                    <a:pt x="1004458" y="1417177"/>
                  </a:lnTo>
                  <a:lnTo>
                    <a:pt x="973315" y="1384881"/>
                  </a:lnTo>
                  <a:lnTo>
                    <a:pt x="943359" y="1351467"/>
                  </a:lnTo>
                  <a:lnTo>
                    <a:pt x="914624" y="1316968"/>
                  </a:lnTo>
                  <a:lnTo>
                    <a:pt x="887144" y="1281418"/>
                  </a:lnTo>
                  <a:lnTo>
                    <a:pt x="860952" y="1244853"/>
                  </a:lnTo>
                  <a:lnTo>
                    <a:pt x="836084" y="1207305"/>
                  </a:lnTo>
                  <a:lnTo>
                    <a:pt x="812574" y="1168809"/>
                  </a:lnTo>
                  <a:lnTo>
                    <a:pt x="790454" y="1129399"/>
                  </a:lnTo>
                  <a:lnTo>
                    <a:pt x="769761" y="1089109"/>
                  </a:lnTo>
                  <a:lnTo>
                    <a:pt x="750526" y="1047973"/>
                  </a:lnTo>
                  <a:lnTo>
                    <a:pt x="732786" y="1006025"/>
                  </a:lnTo>
                  <a:lnTo>
                    <a:pt x="716573" y="963300"/>
                  </a:lnTo>
                  <a:lnTo>
                    <a:pt x="701922" y="919831"/>
                  </a:lnTo>
                  <a:lnTo>
                    <a:pt x="688867" y="875652"/>
                  </a:lnTo>
                  <a:lnTo>
                    <a:pt x="677442" y="830798"/>
                  </a:lnTo>
                  <a:lnTo>
                    <a:pt x="667681" y="785303"/>
                  </a:lnTo>
                  <a:lnTo>
                    <a:pt x="659619" y="739201"/>
                  </a:lnTo>
                  <a:lnTo>
                    <a:pt x="653288" y="692525"/>
                  </a:lnTo>
                  <a:lnTo>
                    <a:pt x="648724" y="645311"/>
                  </a:lnTo>
                  <a:lnTo>
                    <a:pt x="645961" y="597592"/>
                  </a:lnTo>
                  <a:lnTo>
                    <a:pt x="645032" y="549401"/>
                  </a:lnTo>
                  <a:lnTo>
                    <a:pt x="645969" y="501077"/>
                  </a:lnTo>
                  <a:lnTo>
                    <a:pt x="648724" y="453492"/>
                  </a:lnTo>
                  <a:lnTo>
                    <a:pt x="653288" y="406278"/>
                  </a:lnTo>
                  <a:lnTo>
                    <a:pt x="659619" y="359602"/>
                  </a:lnTo>
                  <a:lnTo>
                    <a:pt x="667681" y="313500"/>
                  </a:lnTo>
                  <a:lnTo>
                    <a:pt x="677442" y="268005"/>
                  </a:lnTo>
                  <a:lnTo>
                    <a:pt x="688867" y="223151"/>
                  </a:lnTo>
                  <a:lnTo>
                    <a:pt x="701922" y="178972"/>
                  </a:lnTo>
                  <a:lnTo>
                    <a:pt x="716573" y="135503"/>
                  </a:lnTo>
                  <a:lnTo>
                    <a:pt x="732786" y="92778"/>
                  </a:lnTo>
                  <a:lnTo>
                    <a:pt x="750526" y="50830"/>
                  </a:lnTo>
                  <a:lnTo>
                    <a:pt x="769761" y="9694"/>
                  </a:lnTo>
                  <a:lnTo>
                    <a:pt x="774740" y="0"/>
                  </a:lnTo>
                  <a:close/>
                </a:path>
              </a:pathLst>
            </a:custGeom>
            <a:solidFill>
              <a:srgbClr val="548ED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47916" y="620268"/>
              <a:ext cx="1369060" cy="1369060"/>
            </a:xfrm>
            <a:custGeom>
              <a:avLst/>
              <a:gdLst/>
              <a:ahLst/>
              <a:cxnLst/>
              <a:rect l="l" t="t" r="r" b="b"/>
              <a:pathLst>
                <a:path w="1369059" h="1369060">
                  <a:moveTo>
                    <a:pt x="1140459" y="0"/>
                  </a:moveTo>
                  <a:lnTo>
                    <a:pt x="228091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1" y="1368552"/>
                  </a:lnTo>
                  <a:lnTo>
                    <a:pt x="1140459" y="1368552"/>
                  </a:lnTo>
                  <a:lnTo>
                    <a:pt x="1186432" y="1363918"/>
                  </a:lnTo>
                  <a:lnTo>
                    <a:pt x="1229248" y="1350629"/>
                  </a:lnTo>
                  <a:lnTo>
                    <a:pt x="1267993" y="1329600"/>
                  </a:lnTo>
                  <a:lnTo>
                    <a:pt x="1301750" y="1301750"/>
                  </a:lnTo>
                  <a:lnTo>
                    <a:pt x="1329600" y="1267993"/>
                  </a:lnTo>
                  <a:lnTo>
                    <a:pt x="1350629" y="1229248"/>
                  </a:lnTo>
                  <a:lnTo>
                    <a:pt x="1363918" y="1186432"/>
                  </a:lnTo>
                  <a:lnTo>
                    <a:pt x="1368552" y="1140460"/>
                  </a:lnTo>
                  <a:lnTo>
                    <a:pt x="1368552" y="228092"/>
                  </a:lnTo>
                  <a:lnTo>
                    <a:pt x="1363918" y="182119"/>
                  </a:lnTo>
                  <a:lnTo>
                    <a:pt x="1350629" y="139303"/>
                  </a:lnTo>
                  <a:lnTo>
                    <a:pt x="1329600" y="100558"/>
                  </a:lnTo>
                  <a:lnTo>
                    <a:pt x="1301749" y="66801"/>
                  </a:lnTo>
                  <a:lnTo>
                    <a:pt x="1267993" y="38951"/>
                  </a:lnTo>
                  <a:lnTo>
                    <a:pt x="1229248" y="17922"/>
                  </a:lnTo>
                  <a:lnTo>
                    <a:pt x="1186432" y="4633"/>
                  </a:lnTo>
                  <a:lnTo>
                    <a:pt x="114045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 spc="-484"/>
              <a:t> </a:t>
            </a:r>
            <a:r>
              <a:rPr dirty="0" spc="-484"/>
              <a:t>                </a:t>
            </a:r>
            <a:r>
              <a:rPr dirty="0" spc="-440"/>
              <a:t> </a:t>
            </a:r>
            <a:r>
              <a:rPr dirty="0" spc="-855"/>
              <a:t>ماعلا</a:t>
            </a:r>
            <a:r>
              <a:rPr dirty="0" spc="-740"/>
              <a:t> </a:t>
            </a:r>
            <a:r>
              <a:rPr dirty="0" spc="-690"/>
              <a:t>فدلها</a:t>
            </a:r>
            <a:r>
              <a:rPr dirty="0" spc="220"/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160" y="2997707"/>
            <a:ext cx="6841490" cy="2303145"/>
          </a:xfrm>
          <a:prstGeom prst="rect">
            <a:avLst/>
          </a:prstGeom>
          <a:solidFill>
            <a:srgbClr val="6F2F9F">
              <a:alpha val="34901"/>
            </a:srgbClr>
          </a:solidFill>
        </p:spPr>
        <p:txBody>
          <a:bodyPr wrap="square" lIns="0" tIns="386080" rIns="0" bIns="0" rtlCol="0" vert="horz">
            <a:spAutoFit/>
          </a:bodyPr>
          <a:lstStyle/>
          <a:p>
            <a:pPr marL="615315">
              <a:lnSpc>
                <a:spcPct val="100000"/>
              </a:lnSpc>
              <a:spcBef>
                <a:spcPts val="3040"/>
              </a:spcBef>
            </a:pPr>
            <a:r>
              <a:rPr dirty="0" sz="4400" spc="-1085" b="1" i="1">
                <a:solidFill>
                  <a:srgbClr val="C00000"/>
                </a:solidFill>
                <a:latin typeface="FreeFarsi"/>
                <a:cs typeface="FreeFarsi"/>
              </a:rPr>
              <a:t>ينواعتلا</a:t>
            </a:r>
            <a:r>
              <a:rPr dirty="0" sz="4400" spc="-300" b="1" i="1">
                <a:solidFill>
                  <a:srgbClr val="C00000"/>
                </a:solidFill>
                <a:latin typeface="FreeFarsi"/>
                <a:cs typeface="FreeFarsi"/>
              </a:rPr>
              <a:t> </a:t>
            </a:r>
            <a:r>
              <a:rPr dirty="0" sz="4400" spc="-1435" b="1" i="1">
                <a:solidFill>
                  <a:srgbClr val="C00000"/>
                </a:solidFill>
                <a:latin typeface="FreeFarsi"/>
                <a:cs typeface="FreeFarsi"/>
              </a:rPr>
              <a:t>ملعتلا</a:t>
            </a:r>
            <a:r>
              <a:rPr dirty="0" sz="4400" spc="-300" b="1" i="1">
                <a:solidFill>
                  <a:srgbClr val="C00000"/>
                </a:solidFill>
                <a:latin typeface="FreeFarsi"/>
                <a:cs typeface="FreeFarsi"/>
              </a:rPr>
              <a:t> </a:t>
            </a:r>
            <a:r>
              <a:rPr dirty="0" sz="4400" spc="-1330" b="1" i="1">
                <a:solidFill>
                  <a:srgbClr val="C00000"/>
                </a:solidFill>
                <a:latin typeface="FreeFarsi"/>
                <a:cs typeface="FreeFarsi"/>
              </a:rPr>
              <a:t>ةيجيتاترسا</a:t>
            </a:r>
            <a:r>
              <a:rPr dirty="0" sz="4400" spc="-300" b="1" i="1">
                <a:solidFill>
                  <a:srgbClr val="C00000"/>
                </a:solidFill>
                <a:latin typeface="FreeFarsi"/>
                <a:cs typeface="FreeFarsi"/>
              </a:rPr>
              <a:t> </a:t>
            </a:r>
            <a:r>
              <a:rPr dirty="0" sz="4400" spc="-1045" b="1" i="1">
                <a:solidFill>
                  <a:srgbClr val="C00000"/>
                </a:solidFill>
                <a:latin typeface="FreeFarsi"/>
                <a:cs typeface="FreeFarsi"/>
              </a:rPr>
              <a:t>فيظوت</a:t>
            </a:r>
            <a:endParaRPr sz="4400">
              <a:latin typeface="FreeFarsi"/>
              <a:cs typeface="FreeFarsi"/>
            </a:endParaRPr>
          </a:p>
          <a:p>
            <a:pPr marL="551180">
              <a:lnSpc>
                <a:spcPct val="100000"/>
              </a:lnSpc>
              <a:spcBef>
                <a:spcPts val="865"/>
              </a:spcBef>
            </a:pPr>
            <a:r>
              <a:rPr dirty="0" sz="4400" spc="-1200" b="1" i="1">
                <a:solidFill>
                  <a:srgbClr val="C00000"/>
                </a:solidFill>
                <a:latin typeface="FreeFarsi"/>
                <a:cs typeface="FreeFarsi"/>
              </a:rPr>
              <a:t>.ةيفصلا</a:t>
            </a:r>
            <a:r>
              <a:rPr dirty="0" sz="4400" spc="-305" b="1" i="1">
                <a:solidFill>
                  <a:srgbClr val="C00000"/>
                </a:solidFill>
                <a:latin typeface="FreeFarsi"/>
                <a:cs typeface="FreeFarsi"/>
              </a:rPr>
              <a:t> </a:t>
            </a:r>
            <a:r>
              <a:rPr dirty="0" sz="4400" spc="-1290" b="1" i="1">
                <a:solidFill>
                  <a:srgbClr val="C00000"/>
                </a:solidFill>
                <a:latin typeface="FreeFarsi"/>
                <a:cs typeface="FreeFarsi"/>
              </a:rPr>
              <a:t>ةيملعتلا</a:t>
            </a:r>
            <a:r>
              <a:rPr dirty="0" sz="4400" spc="-305" b="1" i="1">
                <a:solidFill>
                  <a:srgbClr val="C00000"/>
                </a:solidFill>
                <a:latin typeface="FreeFarsi"/>
                <a:cs typeface="FreeFarsi"/>
              </a:rPr>
              <a:t> </a:t>
            </a:r>
            <a:r>
              <a:rPr dirty="0" sz="4400" spc="-1160" b="1" i="1">
                <a:solidFill>
                  <a:srgbClr val="C00000"/>
                </a:solidFill>
                <a:latin typeface="FreeFarsi"/>
                <a:cs typeface="FreeFarsi"/>
              </a:rPr>
              <a:t>فقاولما</a:t>
            </a:r>
            <a:r>
              <a:rPr dirty="0" sz="4400" spc="-280" b="1" i="1">
                <a:solidFill>
                  <a:srgbClr val="C00000"/>
                </a:solidFill>
                <a:latin typeface="FreeFarsi"/>
                <a:cs typeface="FreeFarsi"/>
              </a:rPr>
              <a:t> </a:t>
            </a:r>
            <a:r>
              <a:rPr dirty="0" sz="4400" spc="-1085" b="1" i="1">
                <a:solidFill>
                  <a:srgbClr val="C00000"/>
                </a:solidFill>
                <a:latin typeface="FreeFarsi"/>
                <a:cs typeface="FreeFarsi"/>
              </a:rPr>
              <a:t>)وسكيلجا(</a:t>
            </a:r>
            <a:endParaRPr sz="4400">
              <a:latin typeface="FreeFarsi"/>
              <a:cs typeface="FreeFars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0"/>
            <a:ext cx="8460105" cy="2961640"/>
            <a:chOff x="684276" y="0"/>
            <a:chExt cx="8460105" cy="2961640"/>
          </a:xfrm>
        </p:grpSpPr>
        <p:sp>
          <p:nvSpPr>
            <p:cNvPr id="3" name="object 3"/>
            <p:cNvSpPr/>
            <p:nvPr/>
          </p:nvSpPr>
          <p:spPr>
            <a:xfrm>
              <a:off x="7812023" y="0"/>
              <a:ext cx="1332230" cy="2342515"/>
            </a:xfrm>
            <a:custGeom>
              <a:avLst/>
              <a:gdLst/>
              <a:ahLst/>
              <a:cxnLst/>
              <a:rect l="l" t="t" r="r" b="b"/>
              <a:pathLst>
                <a:path w="1332229" h="2342515">
                  <a:moveTo>
                    <a:pt x="774740" y="0"/>
                  </a:moveTo>
                  <a:lnTo>
                    <a:pt x="81982" y="0"/>
                  </a:lnTo>
                  <a:lnTo>
                    <a:pt x="71022" y="36845"/>
                  </a:lnTo>
                  <a:lnTo>
                    <a:pt x="58941" y="81492"/>
                  </a:lnTo>
                  <a:lnTo>
                    <a:pt x="47940" y="126573"/>
                  </a:lnTo>
                  <a:lnTo>
                    <a:pt x="38036" y="172073"/>
                  </a:lnTo>
                  <a:lnTo>
                    <a:pt x="29241" y="217978"/>
                  </a:lnTo>
                  <a:lnTo>
                    <a:pt x="21571" y="264272"/>
                  </a:lnTo>
                  <a:lnTo>
                    <a:pt x="15041" y="310942"/>
                  </a:lnTo>
                  <a:lnTo>
                    <a:pt x="9665" y="357972"/>
                  </a:lnTo>
                  <a:lnTo>
                    <a:pt x="5459" y="405348"/>
                  </a:lnTo>
                  <a:lnTo>
                    <a:pt x="2419" y="453492"/>
                  </a:lnTo>
                  <a:lnTo>
                    <a:pt x="609" y="501211"/>
                  </a:lnTo>
                  <a:lnTo>
                    <a:pt x="0" y="549401"/>
                  </a:lnTo>
                  <a:lnTo>
                    <a:pt x="611" y="597726"/>
                  </a:lnTo>
                  <a:lnTo>
                    <a:pt x="2436" y="645749"/>
                  </a:lnTo>
                  <a:lnTo>
                    <a:pt x="5459" y="693455"/>
                  </a:lnTo>
                  <a:lnTo>
                    <a:pt x="9665" y="740831"/>
                  </a:lnTo>
                  <a:lnTo>
                    <a:pt x="15041" y="787861"/>
                  </a:lnTo>
                  <a:lnTo>
                    <a:pt x="21571" y="834531"/>
                  </a:lnTo>
                  <a:lnTo>
                    <a:pt x="29241" y="880825"/>
                  </a:lnTo>
                  <a:lnTo>
                    <a:pt x="38036" y="926730"/>
                  </a:lnTo>
                  <a:lnTo>
                    <a:pt x="47940" y="972230"/>
                  </a:lnTo>
                  <a:lnTo>
                    <a:pt x="58941" y="1017311"/>
                  </a:lnTo>
                  <a:lnTo>
                    <a:pt x="71022" y="1061958"/>
                  </a:lnTo>
                  <a:lnTo>
                    <a:pt x="84169" y="1106157"/>
                  </a:lnTo>
                  <a:lnTo>
                    <a:pt x="98368" y="1149892"/>
                  </a:lnTo>
                  <a:lnTo>
                    <a:pt x="113603" y="1193149"/>
                  </a:lnTo>
                  <a:lnTo>
                    <a:pt x="129860" y="1235914"/>
                  </a:lnTo>
                  <a:lnTo>
                    <a:pt x="147125" y="1278171"/>
                  </a:lnTo>
                  <a:lnTo>
                    <a:pt x="165382" y="1319906"/>
                  </a:lnTo>
                  <a:lnTo>
                    <a:pt x="184617" y="1361104"/>
                  </a:lnTo>
                  <a:lnTo>
                    <a:pt x="204816" y="1401751"/>
                  </a:lnTo>
                  <a:lnTo>
                    <a:pt x="225962" y="1441832"/>
                  </a:lnTo>
                  <a:lnTo>
                    <a:pt x="248043" y="1481331"/>
                  </a:lnTo>
                  <a:lnTo>
                    <a:pt x="271043" y="1520235"/>
                  </a:lnTo>
                  <a:lnTo>
                    <a:pt x="294947" y="1558529"/>
                  </a:lnTo>
                  <a:lnTo>
                    <a:pt x="319740" y="1596198"/>
                  </a:lnTo>
                  <a:lnTo>
                    <a:pt x="345409" y="1633226"/>
                  </a:lnTo>
                  <a:lnTo>
                    <a:pt x="371938" y="1669601"/>
                  </a:lnTo>
                  <a:lnTo>
                    <a:pt x="399312" y="1705306"/>
                  </a:lnTo>
                  <a:lnTo>
                    <a:pt x="427518" y="1740328"/>
                  </a:lnTo>
                  <a:lnTo>
                    <a:pt x="456539" y="1774651"/>
                  </a:lnTo>
                  <a:lnTo>
                    <a:pt x="486362" y="1808260"/>
                  </a:lnTo>
                  <a:lnTo>
                    <a:pt x="516972" y="1841142"/>
                  </a:lnTo>
                  <a:lnTo>
                    <a:pt x="548354" y="1873281"/>
                  </a:lnTo>
                  <a:lnTo>
                    <a:pt x="580493" y="1904663"/>
                  </a:lnTo>
                  <a:lnTo>
                    <a:pt x="613375" y="1935273"/>
                  </a:lnTo>
                  <a:lnTo>
                    <a:pt x="646984" y="1965096"/>
                  </a:lnTo>
                  <a:lnTo>
                    <a:pt x="681307" y="1994117"/>
                  </a:lnTo>
                  <a:lnTo>
                    <a:pt x="716329" y="2022323"/>
                  </a:lnTo>
                  <a:lnTo>
                    <a:pt x="752034" y="2049697"/>
                  </a:lnTo>
                  <a:lnTo>
                    <a:pt x="788409" y="2076226"/>
                  </a:lnTo>
                  <a:lnTo>
                    <a:pt x="825437" y="2101895"/>
                  </a:lnTo>
                  <a:lnTo>
                    <a:pt x="863106" y="2126688"/>
                  </a:lnTo>
                  <a:lnTo>
                    <a:pt x="901400" y="2150592"/>
                  </a:lnTo>
                  <a:lnTo>
                    <a:pt x="940304" y="2173592"/>
                  </a:lnTo>
                  <a:lnTo>
                    <a:pt x="979803" y="2195673"/>
                  </a:lnTo>
                  <a:lnTo>
                    <a:pt x="1019884" y="2216819"/>
                  </a:lnTo>
                  <a:lnTo>
                    <a:pt x="1060531" y="2237018"/>
                  </a:lnTo>
                  <a:lnTo>
                    <a:pt x="1101729" y="2256253"/>
                  </a:lnTo>
                  <a:lnTo>
                    <a:pt x="1143464" y="2274510"/>
                  </a:lnTo>
                  <a:lnTo>
                    <a:pt x="1185721" y="2291775"/>
                  </a:lnTo>
                  <a:lnTo>
                    <a:pt x="1228486" y="2308032"/>
                  </a:lnTo>
                  <a:lnTo>
                    <a:pt x="1271743" y="2323267"/>
                  </a:lnTo>
                  <a:lnTo>
                    <a:pt x="1315478" y="2337466"/>
                  </a:lnTo>
                  <a:lnTo>
                    <a:pt x="1331975" y="2342373"/>
                  </a:lnTo>
                  <a:lnTo>
                    <a:pt x="1331975" y="1651591"/>
                  </a:lnTo>
                  <a:lnTo>
                    <a:pt x="1292236" y="1631181"/>
                  </a:lnTo>
                  <a:lnTo>
                    <a:pt x="1252826" y="1609061"/>
                  </a:lnTo>
                  <a:lnTo>
                    <a:pt x="1214330" y="1585551"/>
                  </a:lnTo>
                  <a:lnTo>
                    <a:pt x="1176782" y="1560683"/>
                  </a:lnTo>
                  <a:lnTo>
                    <a:pt x="1140217" y="1534491"/>
                  </a:lnTo>
                  <a:lnTo>
                    <a:pt x="1104667" y="1507011"/>
                  </a:lnTo>
                  <a:lnTo>
                    <a:pt x="1070168" y="1478276"/>
                  </a:lnTo>
                  <a:lnTo>
                    <a:pt x="1036754" y="1448320"/>
                  </a:lnTo>
                  <a:lnTo>
                    <a:pt x="1004458" y="1417177"/>
                  </a:lnTo>
                  <a:lnTo>
                    <a:pt x="973315" y="1384881"/>
                  </a:lnTo>
                  <a:lnTo>
                    <a:pt x="943359" y="1351467"/>
                  </a:lnTo>
                  <a:lnTo>
                    <a:pt x="914624" y="1316968"/>
                  </a:lnTo>
                  <a:lnTo>
                    <a:pt x="887144" y="1281418"/>
                  </a:lnTo>
                  <a:lnTo>
                    <a:pt x="860952" y="1244853"/>
                  </a:lnTo>
                  <a:lnTo>
                    <a:pt x="836084" y="1207305"/>
                  </a:lnTo>
                  <a:lnTo>
                    <a:pt x="812574" y="1168809"/>
                  </a:lnTo>
                  <a:lnTo>
                    <a:pt x="790454" y="1129399"/>
                  </a:lnTo>
                  <a:lnTo>
                    <a:pt x="769761" y="1089109"/>
                  </a:lnTo>
                  <a:lnTo>
                    <a:pt x="750526" y="1047973"/>
                  </a:lnTo>
                  <a:lnTo>
                    <a:pt x="732786" y="1006025"/>
                  </a:lnTo>
                  <a:lnTo>
                    <a:pt x="716573" y="963300"/>
                  </a:lnTo>
                  <a:lnTo>
                    <a:pt x="701922" y="919831"/>
                  </a:lnTo>
                  <a:lnTo>
                    <a:pt x="688867" y="875652"/>
                  </a:lnTo>
                  <a:lnTo>
                    <a:pt x="677442" y="830798"/>
                  </a:lnTo>
                  <a:lnTo>
                    <a:pt x="667681" y="785303"/>
                  </a:lnTo>
                  <a:lnTo>
                    <a:pt x="659619" y="739201"/>
                  </a:lnTo>
                  <a:lnTo>
                    <a:pt x="653288" y="692525"/>
                  </a:lnTo>
                  <a:lnTo>
                    <a:pt x="648724" y="645311"/>
                  </a:lnTo>
                  <a:lnTo>
                    <a:pt x="645961" y="597592"/>
                  </a:lnTo>
                  <a:lnTo>
                    <a:pt x="645032" y="549401"/>
                  </a:lnTo>
                  <a:lnTo>
                    <a:pt x="645969" y="501077"/>
                  </a:lnTo>
                  <a:lnTo>
                    <a:pt x="648724" y="453492"/>
                  </a:lnTo>
                  <a:lnTo>
                    <a:pt x="653288" y="406278"/>
                  </a:lnTo>
                  <a:lnTo>
                    <a:pt x="659619" y="359602"/>
                  </a:lnTo>
                  <a:lnTo>
                    <a:pt x="667681" y="313500"/>
                  </a:lnTo>
                  <a:lnTo>
                    <a:pt x="677442" y="268005"/>
                  </a:lnTo>
                  <a:lnTo>
                    <a:pt x="688867" y="223151"/>
                  </a:lnTo>
                  <a:lnTo>
                    <a:pt x="701922" y="178972"/>
                  </a:lnTo>
                  <a:lnTo>
                    <a:pt x="716573" y="135503"/>
                  </a:lnTo>
                  <a:lnTo>
                    <a:pt x="732786" y="92778"/>
                  </a:lnTo>
                  <a:lnTo>
                    <a:pt x="750526" y="50830"/>
                  </a:lnTo>
                  <a:lnTo>
                    <a:pt x="769761" y="9694"/>
                  </a:lnTo>
                  <a:lnTo>
                    <a:pt x="774740" y="0"/>
                  </a:lnTo>
                  <a:close/>
                </a:path>
              </a:pathLst>
            </a:custGeom>
            <a:solidFill>
              <a:srgbClr val="548ED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47916" y="620267"/>
              <a:ext cx="1369060" cy="2341245"/>
            </a:xfrm>
            <a:custGeom>
              <a:avLst/>
              <a:gdLst/>
              <a:ahLst/>
              <a:cxnLst/>
              <a:rect l="l" t="t" r="r" b="b"/>
              <a:pathLst>
                <a:path w="1369059" h="2341245">
                  <a:moveTo>
                    <a:pt x="1261872" y="1651254"/>
                  </a:moveTo>
                  <a:lnTo>
                    <a:pt x="1254836" y="1607654"/>
                  </a:lnTo>
                  <a:lnTo>
                    <a:pt x="1235265" y="1569796"/>
                  </a:lnTo>
                  <a:lnTo>
                    <a:pt x="1205407" y="1539938"/>
                  </a:lnTo>
                  <a:lnTo>
                    <a:pt x="1167549" y="1520367"/>
                  </a:lnTo>
                  <a:lnTo>
                    <a:pt x="1123950" y="1513332"/>
                  </a:lnTo>
                  <a:lnTo>
                    <a:pt x="570738" y="1513332"/>
                  </a:lnTo>
                  <a:lnTo>
                    <a:pt x="527126" y="1520367"/>
                  </a:lnTo>
                  <a:lnTo>
                    <a:pt x="489267" y="1539938"/>
                  </a:lnTo>
                  <a:lnTo>
                    <a:pt x="459409" y="1569796"/>
                  </a:lnTo>
                  <a:lnTo>
                    <a:pt x="439839" y="1607654"/>
                  </a:lnTo>
                  <a:lnTo>
                    <a:pt x="432816" y="1651254"/>
                  </a:lnTo>
                  <a:lnTo>
                    <a:pt x="432816" y="2202942"/>
                  </a:lnTo>
                  <a:lnTo>
                    <a:pt x="439839" y="2246553"/>
                  </a:lnTo>
                  <a:lnTo>
                    <a:pt x="459409" y="2284412"/>
                  </a:lnTo>
                  <a:lnTo>
                    <a:pt x="489267" y="2314270"/>
                  </a:lnTo>
                  <a:lnTo>
                    <a:pt x="527126" y="2333841"/>
                  </a:lnTo>
                  <a:lnTo>
                    <a:pt x="570738" y="2340864"/>
                  </a:lnTo>
                  <a:lnTo>
                    <a:pt x="1123950" y="2340864"/>
                  </a:lnTo>
                  <a:lnTo>
                    <a:pt x="1167549" y="2333841"/>
                  </a:lnTo>
                  <a:lnTo>
                    <a:pt x="1205407" y="2314270"/>
                  </a:lnTo>
                  <a:lnTo>
                    <a:pt x="1235265" y="2284412"/>
                  </a:lnTo>
                  <a:lnTo>
                    <a:pt x="1254836" y="2246553"/>
                  </a:lnTo>
                  <a:lnTo>
                    <a:pt x="1261872" y="2202942"/>
                  </a:lnTo>
                  <a:lnTo>
                    <a:pt x="1261872" y="1651254"/>
                  </a:lnTo>
                  <a:close/>
                </a:path>
                <a:path w="1369059" h="2341245">
                  <a:moveTo>
                    <a:pt x="1368552" y="228092"/>
                  </a:moveTo>
                  <a:lnTo>
                    <a:pt x="1363916" y="182130"/>
                  </a:lnTo>
                  <a:lnTo>
                    <a:pt x="1350619" y="139306"/>
                  </a:lnTo>
                  <a:lnTo>
                    <a:pt x="1329588" y="100558"/>
                  </a:lnTo>
                  <a:lnTo>
                    <a:pt x="1301737" y="66802"/>
                  </a:lnTo>
                  <a:lnTo>
                    <a:pt x="1267993" y="38963"/>
                  </a:lnTo>
                  <a:lnTo>
                    <a:pt x="1229245" y="17932"/>
                  </a:lnTo>
                  <a:lnTo>
                    <a:pt x="1186421" y="4635"/>
                  </a:lnTo>
                  <a:lnTo>
                    <a:pt x="1140460" y="0"/>
                  </a:lnTo>
                  <a:lnTo>
                    <a:pt x="228092" y="0"/>
                  </a:lnTo>
                  <a:lnTo>
                    <a:pt x="182118" y="4635"/>
                  </a:lnTo>
                  <a:lnTo>
                    <a:pt x="139293" y="17932"/>
                  </a:lnTo>
                  <a:lnTo>
                    <a:pt x="100545" y="38963"/>
                  </a:lnTo>
                  <a:lnTo>
                    <a:pt x="66802" y="66802"/>
                  </a:lnTo>
                  <a:lnTo>
                    <a:pt x="38950" y="100558"/>
                  </a:lnTo>
                  <a:lnTo>
                    <a:pt x="17919" y="139306"/>
                  </a:lnTo>
                  <a:lnTo>
                    <a:pt x="4622" y="182130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22" y="1186434"/>
                  </a:lnTo>
                  <a:lnTo>
                    <a:pt x="17919" y="1229258"/>
                  </a:lnTo>
                  <a:lnTo>
                    <a:pt x="38950" y="1268006"/>
                  </a:lnTo>
                  <a:lnTo>
                    <a:pt x="66802" y="1301762"/>
                  </a:lnTo>
                  <a:lnTo>
                    <a:pt x="100545" y="1329601"/>
                  </a:lnTo>
                  <a:lnTo>
                    <a:pt x="139293" y="1350632"/>
                  </a:lnTo>
                  <a:lnTo>
                    <a:pt x="182118" y="1363929"/>
                  </a:lnTo>
                  <a:lnTo>
                    <a:pt x="228092" y="1368552"/>
                  </a:lnTo>
                  <a:lnTo>
                    <a:pt x="1140460" y="1368552"/>
                  </a:lnTo>
                  <a:lnTo>
                    <a:pt x="1186421" y="1363929"/>
                  </a:lnTo>
                  <a:lnTo>
                    <a:pt x="1229245" y="1350632"/>
                  </a:lnTo>
                  <a:lnTo>
                    <a:pt x="1267993" y="1329601"/>
                  </a:lnTo>
                  <a:lnTo>
                    <a:pt x="1301750" y="1301762"/>
                  </a:lnTo>
                  <a:lnTo>
                    <a:pt x="1329588" y="1268006"/>
                  </a:lnTo>
                  <a:lnTo>
                    <a:pt x="1350619" y="1229258"/>
                  </a:lnTo>
                  <a:lnTo>
                    <a:pt x="1363916" y="1186434"/>
                  </a:lnTo>
                  <a:lnTo>
                    <a:pt x="1368552" y="1140460"/>
                  </a:lnTo>
                  <a:lnTo>
                    <a:pt x="1368552" y="228092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03414" y="2350770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69">
                  <a:moveTo>
                    <a:pt x="621791" y="0"/>
                  </a:moveTo>
                  <a:lnTo>
                    <a:pt x="220599" y="0"/>
                  </a:lnTo>
                  <a:lnTo>
                    <a:pt x="0" y="197357"/>
                  </a:lnTo>
                  <a:lnTo>
                    <a:pt x="220599" y="394715"/>
                  </a:lnTo>
                  <a:lnTo>
                    <a:pt x="621791" y="394715"/>
                  </a:lnTo>
                  <a:lnTo>
                    <a:pt x="401192" y="197357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03414" y="2350770"/>
              <a:ext cx="622300" cy="394970"/>
            </a:xfrm>
            <a:custGeom>
              <a:avLst/>
              <a:gdLst/>
              <a:ahLst/>
              <a:cxnLst/>
              <a:rect l="l" t="t" r="r" b="b"/>
              <a:pathLst>
                <a:path w="622300" h="394969">
                  <a:moveTo>
                    <a:pt x="621791" y="0"/>
                  </a:moveTo>
                  <a:lnTo>
                    <a:pt x="220599" y="0"/>
                  </a:lnTo>
                  <a:lnTo>
                    <a:pt x="0" y="197357"/>
                  </a:lnTo>
                  <a:lnTo>
                    <a:pt x="220599" y="394715"/>
                  </a:lnTo>
                  <a:lnTo>
                    <a:pt x="621791" y="394715"/>
                  </a:lnTo>
                  <a:lnTo>
                    <a:pt x="401192" y="197357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4276" y="2241804"/>
              <a:ext cx="6696709" cy="611505"/>
            </a:xfrm>
            <a:custGeom>
              <a:avLst/>
              <a:gdLst/>
              <a:ahLst/>
              <a:cxnLst/>
              <a:rect l="l" t="t" r="r" b="b"/>
              <a:pathLst>
                <a:path w="6696709" h="611505">
                  <a:moveTo>
                    <a:pt x="6696456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696456" y="611124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20083" y="2325065"/>
              <a:ext cx="3702050" cy="465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93592" y="2325065"/>
              <a:ext cx="252984" cy="465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84276" y="2241804"/>
            <a:ext cx="6696709" cy="61150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988185">
              <a:lnSpc>
                <a:spcPct val="100000"/>
              </a:lnSpc>
              <a:spcBef>
                <a:spcPts val="509"/>
              </a:spcBef>
            </a:pPr>
            <a:r>
              <a:rPr dirty="0" sz="2800" spc="-10">
                <a:solidFill>
                  <a:srgbClr val="FF0000"/>
                </a:solidFill>
                <a:latin typeface="Carlito"/>
                <a:cs typeface="Carlito"/>
              </a:rPr>
              <a:t>Jigsaw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4276" y="3212592"/>
            <a:ext cx="7526020" cy="829310"/>
            <a:chOff x="684276" y="3212592"/>
            <a:chExt cx="7526020" cy="829310"/>
          </a:xfrm>
        </p:grpSpPr>
        <p:sp>
          <p:nvSpPr>
            <p:cNvPr id="12" name="object 12"/>
            <p:cNvSpPr/>
            <p:nvPr/>
          </p:nvSpPr>
          <p:spPr>
            <a:xfrm>
              <a:off x="684276" y="3285744"/>
              <a:ext cx="6696709" cy="574675"/>
            </a:xfrm>
            <a:custGeom>
              <a:avLst/>
              <a:gdLst/>
              <a:ahLst/>
              <a:cxnLst/>
              <a:rect l="l" t="t" r="r" b="b"/>
              <a:pathLst>
                <a:path w="6696709" h="574675">
                  <a:moveTo>
                    <a:pt x="6696456" y="0"/>
                  </a:moveTo>
                  <a:lnTo>
                    <a:pt x="0" y="0"/>
                  </a:lnTo>
                  <a:lnTo>
                    <a:pt x="0" y="574547"/>
                  </a:lnTo>
                  <a:lnTo>
                    <a:pt x="6696456" y="574547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07308" y="3319272"/>
              <a:ext cx="3824224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20440" y="3319272"/>
              <a:ext cx="1737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80732" y="3212592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690879" y="829056"/>
                  </a:lnTo>
                  <a:lnTo>
                    <a:pt x="734559" y="822013"/>
                  </a:lnTo>
                  <a:lnTo>
                    <a:pt x="772491" y="802400"/>
                  </a:lnTo>
                  <a:lnTo>
                    <a:pt x="802400" y="772491"/>
                  </a:lnTo>
                  <a:lnTo>
                    <a:pt x="822013" y="734559"/>
                  </a:lnTo>
                  <a:lnTo>
                    <a:pt x="829056" y="690880"/>
                  </a:lnTo>
                  <a:lnTo>
                    <a:pt x="829056" y="138175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03414" y="3431286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03414" y="3431286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84276" y="4148328"/>
            <a:ext cx="7526020" cy="829310"/>
            <a:chOff x="684276" y="4148328"/>
            <a:chExt cx="7526020" cy="829310"/>
          </a:xfrm>
        </p:grpSpPr>
        <p:sp>
          <p:nvSpPr>
            <p:cNvPr id="19" name="object 19"/>
            <p:cNvSpPr/>
            <p:nvPr/>
          </p:nvSpPr>
          <p:spPr>
            <a:xfrm>
              <a:off x="684276" y="4221480"/>
              <a:ext cx="6696709" cy="576580"/>
            </a:xfrm>
            <a:custGeom>
              <a:avLst/>
              <a:gdLst/>
              <a:ahLst/>
              <a:cxnLst/>
              <a:rect l="l" t="t" r="r" b="b"/>
              <a:pathLst>
                <a:path w="6696709" h="576579">
                  <a:moveTo>
                    <a:pt x="6696456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6696456" y="576072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230881" y="4255643"/>
              <a:ext cx="5192141" cy="464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44014" y="4255643"/>
              <a:ext cx="1737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80732" y="4148328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690879" y="829056"/>
                  </a:lnTo>
                  <a:lnTo>
                    <a:pt x="734559" y="822013"/>
                  </a:lnTo>
                  <a:lnTo>
                    <a:pt x="772491" y="802400"/>
                  </a:lnTo>
                  <a:lnTo>
                    <a:pt x="802400" y="772491"/>
                  </a:lnTo>
                  <a:lnTo>
                    <a:pt x="822013" y="734559"/>
                  </a:lnTo>
                  <a:lnTo>
                    <a:pt x="829056" y="690880"/>
                  </a:lnTo>
                  <a:lnTo>
                    <a:pt x="829056" y="138176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503414" y="4367022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503414" y="4367022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5"/>
                  </a:lnTo>
                  <a:lnTo>
                    <a:pt x="219709" y="393191"/>
                  </a:lnTo>
                  <a:lnTo>
                    <a:pt x="621791" y="393191"/>
                  </a:lnTo>
                  <a:lnTo>
                    <a:pt x="402081" y="196595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84276" y="5085588"/>
            <a:ext cx="7526020" cy="829310"/>
            <a:chOff x="684276" y="5085588"/>
            <a:chExt cx="7526020" cy="829310"/>
          </a:xfrm>
        </p:grpSpPr>
        <p:sp>
          <p:nvSpPr>
            <p:cNvPr id="26" name="object 26"/>
            <p:cNvSpPr/>
            <p:nvPr/>
          </p:nvSpPr>
          <p:spPr>
            <a:xfrm>
              <a:off x="684276" y="5085588"/>
              <a:ext cx="6696709" cy="719455"/>
            </a:xfrm>
            <a:custGeom>
              <a:avLst/>
              <a:gdLst/>
              <a:ahLst/>
              <a:cxnLst/>
              <a:rect l="l" t="t" r="r" b="b"/>
              <a:pathLst>
                <a:path w="6696709" h="719454">
                  <a:moveTo>
                    <a:pt x="6696456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6696456" y="719328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044954" y="5191963"/>
              <a:ext cx="5372862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58086" y="5191963"/>
              <a:ext cx="1737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380732" y="5085588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908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80"/>
                  </a:lnTo>
                  <a:lnTo>
                    <a:pt x="7042" y="734554"/>
                  </a:lnTo>
                  <a:lnTo>
                    <a:pt x="26655" y="772485"/>
                  </a:lnTo>
                  <a:lnTo>
                    <a:pt x="56564" y="802396"/>
                  </a:lnTo>
                  <a:lnTo>
                    <a:pt x="94496" y="822011"/>
                  </a:lnTo>
                  <a:lnTo>
                    <a:pt x="138175" y="829056"/>
                  </a:lnTo>
                  <a:lnTo>
                    <a:pt x="690879" y="829056"/>
                  </a:lnTo>
                  <a:lnTo>
                    <a:pt x="734559" y="822011"/>
                  </a:lnTo>
                  <a:lnTo>
                    <a:pt x="772491" y="802396"/>
                  </a:lnTo>
                  <a:lnTo>
                    <a:pt x="802400" y="772485"/>
                  </a:lnTo>
                  <a:lnTo>
                    <a:pt x="822013" y="734554"/>
                  </a:lnTo>
                  <a:lnTo>
                    <a:pt x="829056" y="690880"/>
                  </a:lnTo>
                  <a:lnTo>
                    <a:pt x="829056" y="138175"/>
                  </a:lnTo>
                  <a:lnTo>
                    <a:pt x="822013" y="94496"/>
                  </a:lnTo>
                  <a:lnTo>
                    <a:pt x="802400" y="56564"/>
                  </a:lnTo>
                  <a:lnTo>
                    <a:pt x="772491" y="26655"/>
                  </a:lnTo>
                  <a:lnTo>
                    <a:pt x="734559" y="7042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503414" y="5304282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2"/>
                  </a:lnTo>
                  <a:lnTo>
                    <a:pt x="621791" y="393192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503414" y="5304282"/>
              <a:ext cx="622300" cy="393700"/>
            </a:xfrm>
            <a:custGeom>
              <a:avLst/>
              <a:gdLst/>
              <a:ahLst/>
              <a:cxnLst/>
              <a:rect l="l" t="t" r="r" b="b"/>
              <a:pathLst>
                <a:path w="622300" h="393700">
                  <a:moveTo>
                    <a:pt x="621791" y="0"/>
                  </a:moveTo>
                  <a:lnTo>
                    <a:pt x="219709" y="0"/>
                  </a:lnTo>
                  <a:lnTo>
                    <a:pt x="0" y="196596"/>
                  </a:lnTo>
                  <a:lnTo>
                    <a:pt x="219709" y="393192"/>
                  </a:lnTo>
                  <a:lnTo>
                    <a:pt x="621791" y="393192"/>
                  </a:lnTo>
                  <a:lnTo>
                    <a:pt x="402081" y="196596"/>
                  </a:lnTo>
                  <a:lnTo>
                    <a:pt x="621791" y="0"/>
                  </a:lnTo>
                  <a:close/>
                </a:path>
              </a:pathLst>
            </a:custGeom>
            <a:ln w="25908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765554" y="136093"/>
            <a:ext cx="38188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pc="-1155">
                <a:solidFill>
                  <a:srgbClr val="C00000"/>
                </a:solidFill>
              </a:rPr>
              <a:t>ةيليصفتلا</a:t>
            </a:r>
            <a:r>
              <a:rPr dirty="0" u="none" spc="-85">
                <a:solidFill>
                  <a:srgbClr val="C00000"/>
                </a:solidFill>
              </a:rPr>
              <a:t> </a:t>
            </a:r>
            <a:r>
              <a:rPr dirty="0" u="none" spc="-215">
                <a:solidFill>
                  <a:srgbClr val="C00000"/>
                </a:solidFill>
              </a:rPr>
              <a:t>فادهلأا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132587" y="1175003"/>
            <a:ext cx="6857365" cy="878840"/>
            <a:chOff x="132587" y="1175003"/>
            <a:chExt cx="6857365" cy="878840"/>
          </a:xfrm>
        </p:grpSpPr>
        <p:sp>
          <p:nvSpPr>
            <p:cNvPr id="34" name="object 34"/>
            <p:cNvSpPr/>
            <p:nvPr/>
          </p:nvSpPr>
          <p:spPr>
            <a:xfrm>
              <a:off x="132587" y="1175003"/>
              <a:ext cx="6857238" cy="8785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032374" y="1565909"/>
              <a:ext cx="1013333" cy="3145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235449" y="1576958"/>
              <a:ext cx="718566" cy="2449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933699" y="1580133"/>
              <a:ext cx="1197610" cy="3421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045461" y="1562607"/>
              <a:ext cx="813054" cy="2593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78509" y="1579752"/>
              <a:ext cx="854938" cy="3498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06589" y="1676653"/>
              <a:ext cx="52069" cy="116205"/>
            </a:xfrm>
            <a:custGeom>
              <a:avLst/>
              <a:gdLst/>
              <a:ahLst/>
              <a:cxnLst/>
              <a:rect l="l" t="t" r="r" b="b"/>
              <a:pathLst>
                <a:path w="52069" h="116205">
                  <a:moveTo>
                    <a:pt x="17856" y="67563"/>
                  </a:moveTo>
                  <a:lnTo>
                    <a:pt x="25" y="92963"/>
                  </a:lnTo>
                  <a:lnTo>
                    <a:pt x="33909" y="116078"/>
                  </a:lnTo>
                  <a:lnTo>
                    <a:pt x="51638" y="91567"/>
                  </a:lnTo>
                  <a:lnTo>
                    <a:pt x="17856" y="67563"/>
                  </a:lnTo>
                  <a:close/>
                </a:path>
                <a:path w="52069" h="116205">
                  <a:moveTo>
                    <a:pt x="17830" y="0"/>
                  </a:moveTo>
                  <a:lnTo>
                    <a:pt x="0" y="24637"/>
                  </a:lnTo>
                  <a:lnTo>
                    <a:pt x="33947" y="48260"/>
                  </a:lnTo>
                  <a:lnTo>
                    <a:pt x="51650" y="23875"/>
                  </a:lnTo>
                  <a:lnTo>
                    <a:pt x="17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06589" y="1676653"/>
              <a:ext cx="52069" cy="116205"/>
            </a:xfrm>
            <a:custGeom>
              <a:avLst/>
              <a:gdLst/>
              <a:ahLst/>
              <a:cxnLst/>
              <a:rect l="l" t="t" r="r" b="b"/>
              <a:pathLst>
                <a:path w="52069" h="116205">
                  <a:moveTo>
                    <a:pt x="17856" y="67563"/>
                  </a:moveTo>
                  <a:lnTo>
                    <a:pt x="51638" y="91567"/>
                  </a:lnTo>
                  <a:lnTo>
                    <a:pt x="33909" y="116078"/>
                  </a:lnTo>
                  <a:lnTo>
                    <a:pt x="25" y="92963"/>
                  </a:lnTo>
                  <a:lnTo>
                    <a:pt x="17856" y="67563"/>
                  </a:lnTo>
                  <a:close/>
                </a:path>
                <a:path w="52069" h="116205">
                  <a:moveTo>
                    <a:pt x="17830" y="0"/>
                  </a:moveTo>
                  <a:lnTo>
                    <a:pt x="51650" y="23875"/>
                  </a:lnTo>
                  <a:lnTo>
                    <a:pt x="33947" y="48260"/>
                  </a:lnTo>
                  <a:lnTo>
                    <a:pt x="0" y="24637"/>
                  </a:lnTo>
                  <a:lnTo>
                    <a:pt x="1783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19391" y="1390649"/>
              <a:ext cx="349885" cy="398780"/>
            </a:xfrm>
            <a:custGeom>
              <a:avLst/>
              <a:gdLst/>
              <a:ahLst/>
              <a:cxnLst/>
              <a:rect l="l" t="t" r="r" b="b"/>
              <a:pathLst>
                <a:path w="349884" h="398780">
                  <a:moveTo>
                    <a:pt x="349491" y="24384"/>
                  </a:moveTo>
                  <a:lnTo>
                    <a:pt x="324650" y="24384"/>
                  </a:lnTo>
                  <a:lnTo>
                    <a:pt x="324650" y="374015"/>
                  </a:lnTo>
                  <a:lnTo>
                    <a:pt x="349491" y="374015"/>
                  </a:lnTo>
                  <a:lnTo>
                    <a:pt x="349491" y="24384"/>
                  </a:lnTo>
                  <a:close/>
                </a:path>
                <a:path w="349884" h="398780">
                  <a:moveTo>
                    <a:pt x="34949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374650"/>
                  </a:lnTo>
                  <a:lnTo>
                    <a:pt x="0" y="398780"/>
                  </a:lnTo>
                  <a:lnTo>
                    <a:pt x="349491" y="398780"/>
                  </a:lnTo>
                  <a:lnTo>
                    <a:pt x="349491" y="374650"/>
                  </a:lnTo>
                  <a:lnTo>
                    <a:pt x="24841" y="374650"/>
                  </a:lnTo>
                  <a:lnTo>
                    <a:pt x="24841" y="24130"/>
                  </a:lnTo>
                  <a:lnTo>
                    <a:pt x="349491" y="24130"/>
                  </a:lnTo>
                  <a:lnTo>
                    <a:pt x="349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19391" y="1390141"/>
              <a:ext cx="349885" cy="399415"/>
            </a:xfrm>
            <a:custGeom>
              <a:avLst/>
              <a:gdLst/>
              <a:ahLst/>
              <a:cxnLst/>
              <a:rect l="l" t="t" r="r" b="b"/>
              <a:pathLst>
                <a:path w="349884" h="399414">
                  <a:moveTo>
                    <a:pt x="24841" y="24892"/>
                  </a:moveTo>
                  <a:lnTo>
                    <a:pt x="24841" y="374523"/>
                  </a:lnTo>
                  <a:lnTo>
                    <a:pt x="324650" y="374523"/>
                  </a:lnTo>
                  <a:lnTo>
                    <a:pt x="324650" y="24892"/>
                  </a:lnTo>
                  <a:lnTo>
                    <a:pt x="24841" y="24892"/>
                  </a:lnTo>
                  <a:close/>
                </a:path>
                <a:path w="349884" h="399414">
                  <a:moveTo>
                    <a:pt x="0" y="0"/>
                  </a:moveTo>
                  <a:lnTo>
                    <a:pt x="349491" y="0"/>
                  </a:lnTo>
                  <a:lnTo>
                    <a:pt x="349491" y="399415"/>
                  </a:lnTo>
                  <a:lnTo>
                    <a:pt x="0" y="3994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0"/>
            <a:ext cx="8460105" cy="3296920"/>
            <a:chOff x="684276" y="0"/>
            <a:chExt cx="8460105" cy="3296920"/>
          </a:xfrm>
        </p:grpSpPr>
        <p:sp>
          <p:nvSpPr>
            <p:cNvPr id="3" name="object 3"/>
            <p:cNvSpPr/>
            <p:nvPr/>
          </p:nvSpPr>
          <p:spPr>
            <a:xfrm>
              <a:off x="6947916" y="620268"/>
              <a:ext cx="1369060" cy="1369060"/>
            </a:xfrm>
            <a:custGeom>
              <a:avLst/>
              <a:gdLst/>
              <a:ahLst/>
              <a:cxnLst/>
              <a:rect l="l" t="t" r="r" b="b"/>
              <a:pathLst>
                <a:path w="1369059" h="1369060">
                  <a:moveTo>
                    <a:pt x="1140459" y="0"/>
                  </a:moveTo>
                  <a:lnTo>
                    <a:pt x="228091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1" y="1368552"/>
                  </a:lnTo>
                  <a:lnTo>
                    <a:pt x="1140459" y="1368552"/>
                  </a:lnTo>
                  <a:lnTo>
                    <a:pt x="1186432" y="1363918"/>
                  </a:lnTo>
                  <a:lnTo>
                    <a:pt x="1229248" y="1350629"/>
                  </a:lnTo>
                  <a:lnTo>
                    <a:pt x="1267993" y="1329600"/>
                  </a:lnTo>
                  <a:lnTo>
                    <a:pt x="1301750" y="1301750"/>
                  </a:lnTo>
                  <a:lnTo>
                    <a:pt x="1329600" y="1267993"/>
                  </a:lnTo>
                  <a:lnTo>
                    <a:pt x="1350629" y="1229248"/>
                  </a:lnTo>
                  <a:lnTo>
                    <a:pt x="1363918" y="1186432"/>
                  </a:lnTo>
                  <a:lnTo>
                    <a:pt x="1368552" y="1140460"/>
                  </a:lnTo>
                  <a:lnTo>
                    <a:pt x="1368552" y="228092"/>
                  </a:lnTo>
                  <a:lnTo>
                    <a:pt x="1363918" y="182119"/>
                  </a:lnTo>
                  <a:lnTo>
                    <a:pt x="1350629" y="139303"/>
                  </a:lnTo>
                  <a:lnTo>
                    <a:pt x="1329600" y="100558"/>
                  </a:lnTo>
                  <a:lnTo>
                    <a:pt x="1301749" y="66801"/>
                  </a:lnTo>
                  <a:lnTo>
                    <a:pt x="1267993" y="38951"/>
                  </a:lnTo>
                  <a:lnTo>
                    <a:pt x="1229248" y="17922"/>
                  </a:lnTo>
                  <a:lnTo>
                    <a:pt x="1186432" y="4633"/>
                  </a:lnTo>
                  <a:lnTo>
                    <a:pt x="1140459" y="0"/>
                  </a:lnTo>
                  <a:close/>
                </a:path>
              </a:pathLst>
            </a:custGeom>
            <a:solidFill>
              <a:srgbClr val="6F2F9F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4276" y="2060448"/>
              <a:ext cx="6696709" cy="1236345"/>
            </a:xfrm>
            <a:custGeom>
              <a:avLst/>
              <a:gdLst/>
              <a:ahLst/>
              <a:cxnLst/>
              <a:rect l="l" t="t" r="r" b="b"/>
              <a:pathLst>
                <a:path w="6696709" h="1236345">
                  <a:moveTo>
                    <a:pt x="6696456" y="0"/>
                  </a:moveTo>
                  <a:lnTo>
                    <a:pt x="0" y="0"/>
                  </a:lnTo>
                  <a:lnTo>
                    <a:pt x="0" y="1235964"/>
                  </a:lnTo>
                  <a:lnTo>
                    <a:pt x="6696456" y="1235964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2454" y="2424938"/>
              <a:ext cx="1158582" cy="464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18529" y="2424938"/>
              <a:ext cx="230886" cy="464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54784" y="2424938"/>
              <a:ext cx="4680839" cy="4648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84276" y="3643884"/>
            <a:ext cx="6744334" cy="1656714"/>
            <a:chOff x="684276" y="3643884"/>
            <a:chExt cx="6744334" cy="1656714"/>
          </a:xfrm>
        </p:grpSpPr>
        <p:sp>
          <p:nvSpPr>
            <p:cNvPr id="9" name="object 9"/>
            <p:cNvSpPr/>
            <p:nvPr/>
          </p:nvSpPr>
          <p:spPr>
            <a:xfrm>
              <a:off x="684276" y="3643884"/>
              <a:ext cx="6696709" cy="1656714"/>
            </a:xfrm>
            <a:custGeom>
              <a:avLst/>
              <a:gdLst/>
              <a:ahLst/>
              <a:cxnLst/>
              <a:rect l="l" t="t" r="r" b="b"/>
              <a:pathLst>
                <a:path w="6696709" h="1656714">
                  <a:moveTo>
                    <a:pt x="6696456" y="0"/>
                  </a:moveTo>
                  <a:lnTo>
                    <a:pt x="0" y="0"/>
                  </a:lnTo>
                  <a:lnTo>
                    <a:pt x="0" y="1656588"/>
                  </a:lnTo>
                  <a:lnTo>
                    <a:pt x="6696456" y="1656588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92749" y="4035806"/>
              <a:ext cx="1935352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38826" y="4035806"/>
              <a:ext cx="23088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01826" y="4035806"/>
              <a:ext cx="4270502" cy="464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90546" y="4401566"/>
              <a:ext cx="4837683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65554" y="383489"/>
            <a:ext cx="38188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pc="-1155">
                <a:solidFill>
                  <a:srgbClr val="C00000"/>
                </a:solidFill>
              </a:rPr>
              <a:t>ةيليصفتلا</a:t>
            </a:r>
            <a:r>
              <a:rPr dirty="0" u="none" spc="-85">
                <a:solidFill>
                  <a:srgbClr val="C00000"/>
                </a:solidFill>
              </a:rPr>
              <a:t> </a:t>
            </a:r>
            <a:r>
              <a:rPr dirty="0" u="none" spc="-215">
                <a:solidFill>
                  <a:srgbClr val="C00000"/>
                </a:solidFill>
              </a:rPr>
              <a:t>فادهلأا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32587" y="1175003"/>
            <a:ext cx="6857365" cy="878840"/>
            <a:chOff x="132587" y="1175003"/>
            <a:chExt cx="6857365" cy="878840"/>
          </a:xfrm>
        </p:grpSpPr>
        <p:sp>
          <p:nvSpPr>
            <p:cNvPr id="16" name="object 16"/>
            <p:cNvSpPr/>
            <p:nvPr/>
          </p:nvSpPr>
          <p:spPr>
            <a:xfrm>
              <a:off x="132587" y="1175003"/>
              <a:ext cx="6857238" cy="8785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77311" y="1561718"/>
              <a:ext cx="1558798" cy="2964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05733" y="1493138"/>
              <a:ext cx="78105" cy="342265"/>
            </a:xfrm>
            <a:custGeom>
              <a:avLst/>
              <a:gdLst/>
              <a:ahLst/>
              <a:cxnLst/>
              <a:rect l="l" t="t" r="r" b="b"/>
              <a:pathLst>
                <a:path w="78104" h="342264">
                  <a:moveTo>
                    <a:pt x="0" y="0"/>
                  </a:moveTo>
                  <a:lnTo>
                    <a:pt x="23891" y="43814"/>
                  </a:lnTo>
                  <a:lnTo>
                    <a:pt x="39116" y="82676"/>
                  </a:lnTo>
                  <a:lnTo>
                    <a:pt x="47228" y="122793"/>
                  </a:lnTo>
                  <a:lnTo>
                    <a:pt x="49911" y="170052"/>
                  </a:lnTo>
                  <a:lnTo>
                    <a:pt x="49149" y="195452"/>
                  </a:lnTo>
                  <a:lnTo>
                    <a:pt x="42925" y="242046"/>
                  </a:lnTo>
                  <a:lnTo>
                    <a:pt x="32004" y="281559"/>
                  </a:lnTo>
                  <a:lnTo>
                    <a:pt x="13335" y="321690"/>
                  </a:lnTo>
                  <a:lnTo>
                    <a:pt x="1651" y="342138"/>
                  </a:lnTo>
                  <a:lnTo>
                    <a:pt x="21032" y="323207"/>
                  </a:lnTo>
                  <a:lnTo>
                    <a:pt x="50317" y="284916"/>
                  </a:lnTo>
                  <a:lnTo>
                    <a:pt x="68199" y="244601"/>
                  </a:lnTo>
                  <a:lnTo>
                    <a:pt x="69977" y="239140"/>
                  </a:lnTo>
                  <a:lnTo>
                    <a:pt x="77041" y="198278"/>
                  </a:lnTo>
                  <a:lnTo>
                    <a:pt x="78105" y="170434"/>
                  </a:lnTo>
                  <a:lnTo>
                    <a:pt x="76938" y="144742"/>
                  </a:lnTo>
                  <a:lnTo>
                    <a:pt x="67603" y="97549"/>
                  </a:lnTo>
                  <a:lnTo>
                    <a:pt x="48371" y="54927"/>
                  </a:lnTo>
                  <a:lnTo>
                    <a:pt x="18891" y="17557"/>
                  </a:lnTo>
                  <a:lnTo>
                    <a:pt x="9814" y="8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05733" y="1493138"/>
              <a:ext cx="78105" cy="342265"/>
            </a:xfrm>
            <a:custGeom>
              <a:avLst/>
              <a:gdLst/>
              <a:ahLst/>
              <a:cxnLst/>
              <a:rect l="l" t="t" r="r" b="b"/>
              <a:pathLst>
                <a:path w="78104" h="342264">
                  <a:moveTo>
                    <a:pt x="0" y="0"/>
                  </a:moveTo>
                  <a:lnTo>
                    <a:pt x="34925" y="35687"/>
                  </a:lnTo>
                  <a:lnTo>
                    <a:pt x="59436" y="76073"/>
                  </a:lnTo>
                  <a:lnTo>
                    <a:pt x="73437" y="120443"/>
                  </a:lnTo>
                  <a:lnTo>
                    <a:pt x="78105" y="170434"/>
                  </a:lnTo>
                  <a:lnTo>
                    <a:pt x="77841" y="184868"/>
                  </a:lnTo>
                  <a:lnTo>
                    <a:pt x="77041" y="198278"/>
                  </a:lnTo>
                  <a:lnTo>
                    <a:pt x="75693" y="210689"/>
                  </a:lnTo>
                  <a:lnTo>
                    <a:pt x="73787" y="222123"/>
                  </a:lnTo>
                  <a:lnTo>
                    <a:pt x="71374" y="233172"/>
                  </a:lnTo>
                  <a:lnTo>
                    <a:pt x="70993" y="235076"/>
                  </a:lnTo>
                  <a:lnTo>
                    <a:pt x="70612" y="236600"/>
                  </a:lnTo>
                  <a:lnTo>
                    <a:pt x="70231" y="237871"/>
                  </a:lnTo>
                  <a:lnTo>
                    <a:pt x="69977" y="239140"/>
                  </a:lnTo>
                  <a:lnTo>
                    <a:pt x="69215" y="241426"/>
                  </a:lnTo>
                  <a:lnTo>
                    <a:pt x="68199" y="244601"/>
                  </a:lnTo>
                  <a:lnTo>
                    <a:pt x="66167" y="251840"/>
                  </a:lnTo>
                  <a:lnTo>
                    <a:pt x="63500" y="258825"/>
                  </a:lnTo>
                  <a:lnTo>
                    <a:pt x="37258" y="304133"/>
                  </a:lnTo>
                  <a:lnTo>
                    <a:pt x="1651" y="342138"/>
                  </a:lnTo>
                  <a:lnTo>
                    <a:pt x="13335" y="321690"/>
                  </a:lnTo>
                  <a:lnTo>
                    <a:pt x="24130" y="300355"/>
                  </a:lnTo>
                  <a:lnTo>
                    <a:pt x="38735" y="260985"/>
                  </a:lnTo>
                  <a:lnTo>
                    <a:pt x="46736" y="219583"/>
                  </a:lnTo>
                  <a:lnTo>
                    <a:pt x="49911" y="170052"/>
                  </a:lnTo>
                  <a:lnTo>
                    <a:pt x="49242" y="145524"/>
                  </a:lnTo>
                  <a:lnTo>
                    <a:pt x="43856" y="101848"/>
                  </a:lnTo>
                  <a:lnTo>
                    <a:pt x="32593" y="63865"/>
                  </a:lnTo>
                  <a:lnTo>
                    <a:pt x="13023" y="22526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70176" y="1572132"/>
              <a:ext cx="932053" cy="2876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4092" y="1493138"/>
              <a:ext cx="78105" cy="342265"/>
            </a:xfrm>
            <a:custGeom>
              <a:avLst/>
              <a:gdLst/>
              <a:ahLst/>
              <a:cxnLst/>
              <a:rect l="l" t="t" r="r" b="b"/>
              <a:pathLst>
                <a:path w="78105" h="342264">
                  <a:moveTo>
                    <a:pt x="78105" y="0"/>
                  </a:moveTo>
                  <a:lnTo>
                    <a:pt x="41798" y="37623"/>
                  </a:lnTo>
                  <a:lnTo>
                    <a:pt x="17780" y="76200"/>
                  </a:lnTo>
                  <a:lnTo>
                    <a:pt x="4460" y="119268"/>
                  </a:lnTo>
                  <a:lnTo>
                    <a:pt x="0" y="170434"/>
                  </a:lnTo>
                  <a:lnTo>
                    <a:pt x="349" y="184150"/>
                  </a:lnTo>
                  <a:lnTo>
                    <a:pt x="7619" y="234463"/>
                  </a:lnTo>
                  <a:lnTo>
                    <a:pt x="28527" y="285416"/>
                  </a:lnTo>
                  <a:lnTo>
                    <a:pt x="58054" y="323707"/>
                  </a:lnTo>
                  <a:lnTo>
                    <a:pt x="76962" y="342138"/>
                  </a:lnTo>
                  <a:lnTo>
                    <a:pt x="64460" y="320419"/>
                  </a:lnTo>
                  <a:lnTo>
                    <a:pt x="54006" y="299450"/>
                  </a:lnTo>
                  <a:lnTo>
                    <a:pt x="39243" y="259714"/>
                  </a:lnTo>
                  <a:lnTo>
                    <a:pt x="31130" y="218074"/>
                  </a:lnTo>
                  <a:lnTo>
                    <a:pt x="28448" y="170052"/>
                  </a:lnTo>
                  <a:lnTo>
                    <a:pt x="28638" y="157698"/>
                  </a:lnTo>
                  <a:lnTo>
                    <a:pt x="35051" y="100075"/>
                  </a:lnTo>
                  <a:lnTo>
                    <a:pt x="46279" y="62257"/>
                  </a:lnTo>
                  <a:lnTo>
                    <a:pt x="65623" y="21403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14092" y="1493138"/>
              <a:ext cx="78105" cy="342265"/>
            </a:xfrm>
            <a:custGeom>
              <a:avLst/>
              <a:gdLst/>
              <a:ahLst/>
              <a:cxnLst/>
              <a:rect l="l" t="t" r="r" b="b"/>
              <a:pathLst>
                <a:path w="78105" h="342264">
                  <a:moveTo>
                    <a:pt x="78105" y="0"/>
                  </a:moveTo>
                  <a:lnTo>
                    <a:pt x="55022" y="42163"/>
                  </a:lnTo>
                  <a:lnTo>
                    <a:pt x="39369" y="81661"/>
                  </a:lnTo>
                  <a:lnTo>
                    <a:pt x="31495" y="122300"/>
                  </a:lnTo>
                  <a:lnTo>
                    <a:pt x="28448" y="170052"/>
                  </a:lnTo>
                  <a:lnTo>
                    <a:pt x="29116" y="194867"/>
                  </a:lnTo>
                  <a:lnTo>
                    <a:pt x="34502" y="239686"/>
                  </a:lnTo>
                  <a:lnTo>
                    <a:pt x="45600" y="279219"/>
                  </a:lnTo>
                  <a:lnTo>
                    <a:pt x="64460" y="320419"/>
                  </a:lnTo>
                  <a:lnTo>
                    <a:pt x="76962" y="342138"/>
                  </a:lnTo>
                  <a:lnTo>
                    <a:pt x="58054" y="323707"/>
                  </a:lnTo>
                  <a:lnTo>
                    <a:pt x="28527" y="285416"/>
                  </a:lnTo>
                  <a:lnTo>
                    <a:pt x="10858" y="245951"/>
                  </a:lnTo>
                  <a:lnTo>
                    <a:pt x="1269" y="197485"/>
                  </a:lnTo>
                  <a:lnTo>
                    <a:pt x="0" y="170434"/>
                  </a:lnTo>
                  <a:lnTo>
                    <a:pt x="1117" y="143833"/>
                  </a:lnTo>
                  <a:lnTo>
                    <a:pt x="10019" y="96728"/>
                  </a:lnTo>
                  <a:lnTo>
                    <a:pt x="28259" y="56792"/>
                  </a:lnTo>
                  <a:lnTo>
                    <a:pt x="58410" y="18692"/>
                  </a:lnTo>
                  <a:lnTo>
                    <a:pt x="78105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16583" y="1375409"/>
              <a:ext cx="349885" cy="398780"/>
            </a:xfrm>
            <a:custGeom>
              <a:avLst/>
              <a:gdLst/>
              <a:ahLst/>
              <a:cxnLst/>
              <a:rect l="l" t="t" r="r" b="b"/>
              <a:pathLst>
                <a:path w="349885" h="398780">
                  <a:moveTo>
                    <a:pt x="349504" y="24384"/>
                  </a:moveTo>
                  <a:lnTo>
                    <a:pt x="324739" y="24384"/>
                  </a:lnTo>
                  <a:lnTo>
                    <a:pt x="324739" y="374015"/>
                  </a:lnTo>
                  <a:lnTo>
                    <a:pt x="349504" y="374015"/>
                  </a:lnTo>
                  <a:lnTo>
                    <a:pt x="349504" y="24384"/>
                  </a:lnTo>
                  <a:close/>
                </a:path>
                <a:path w="349885" h="398780">
                  <a:moveTo>
                    <a:pt x="34950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374650"/>
                  </a:lnTo>
                  <a:lnTo>
                    <a:pt x="0" y="398780"/>
                  </a:lnTo>
                  <a:lnTo>
                    <a:pt x="349504" y="398780"/>
                  </a:lnTo>
                  <a:lnTo>
                    <a:pt x="349504" y="374650"/>
                  </a:lnTo>
                  <a:lnTo>
                    <a:pt x="24892" y="374650"/>
                  </a:lnTo>
                  <a:lnTo>
                    <a:pt x="24892" y="24130"/>
                  </a:lnTo>
                  <a:lnTo>
                    <a:pt x="349504" y="24130"/>
                  </a:lnTo>
                  <a:lnTo>
                    <a:pt x="349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16582" y="1374901"/>
              <a:ext cx="349885" cy="399415"/>
            </a:xfrm>
            <a:custGeom>
              <a:avLst/>
              <a:gdLst/>
              <a:ahLst/>
              <a:cxnLst/>
              <a:rect l="l" t="t" r="r" b="b"/>
              <a:pathLst>
                <a:path w="349885" h="399414">
                  <a:moveTo>
                    <a:pt x="24891" y="24892"/>
                  </a:moveTo>
                  <a:lnTo>
                    <a:pt x="24891" y="374523"/>
                  </a:lnTo>
                  <a:lnTo>
                    <a:pt x="324739" y="374523"/>
                  </a:lnTo>
                  <a:lnTo>
                    <a:pt x="324739" y="24892"/>
                  </a:lnTo>
                  <a:lnTo>
                    <a:pt x="24891" y="24892"/>
                  </a:lnTo>
                  <a:close/>
                </a:path>
                <a:path w="349885" h="399414">
                  <a:moveTo>
                    <a:pt x="0" y="0"/>
                  </a:moveTo>
                  <a:lnTo>
                    <a:pt x="349503" y="0"/>
                  </a:lnTo>
                  <a:lnTo>
                    <a:pt x="349503" y="399414"/>
                  </a:lnTo>
                  <a:lnTo>
                    <a:pt x="0" y="39941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7916" y="620268"/>
            <a:ext cx="1369060" cy="1369060"/>
          </a:xfrm>
          <a:custGeom>
            <a:avLst/>
            <a:gdLst/>
            <a:ahLst/>
            <a:cxnLst/>
            <a:rect l="l" t="t" r="r" b="b"/>
            <a:pathLst>
              <a:path w="1369059" h="1369060">
                <a:moveTo>
                  <a:pt x="1140459" y="0"/>
                </a:moveTo>
                <a:lnTo>
                  <a:pt x="228091" y="0"/>
                </a:lnTo>
                <a:lnTo>
                  <a:pt x="182119" y="4633"/>
                </a:lnTo>
                <a:lnTo>
                  <a:pt x="139303" y="17922"/>
                </a:lnTo>
                <a:lnTo>
                  <a:pt x="100558" y="38951"/>
                </a:lnTo>
                <a:lnTo>
                  <a:pt x="66801" y="66801"/>
                </a:lnTo>
                <a:lnTo>
                  <a:pt x="38951" y="100558"/>
                </a:lnTo>
                <a:lnTo>
                  <a:pt x="17922" y="139303"/>
                </a:lnTo>
                <a:lnTo>
                  <a:pt x="4633" y="182119"/>
                </a:lnTo>
                <a:lnTo>
                  <a:pt x="0" y="228092"/>
                </a:lnTo>
                <a:lnTo>
                  <a:pt x="0" y="1140460"/>
                </a:lnTo>
                <a:lnTo>
                  <a:pt x="4633" y="1186432"/>
                </a:lnTo>
                <a:lnTo>
                  <a:pt x="17922" y="1229248"/>
                </a:lnTo>
                <a:lnTo>
                  <a:pt x="38951" y="1267993"/>
                </a:lnTo>
                <a:lnTo>
                  <a:pt x="66801" y="1301750"/>
                </a:lnTo>
                <a:lnTo>
                  <a:pt x="100558" y="1329600"/>
                </a:lnTo>
                <a:lnTo>
                  <a:pt x="139303" y="1350629"/>
                </a:lnTo>
                <a:lnTo>
                  <a:pt x="182119" y="1363918"/>
                </a:lnTo>
                <a:lnTo>
                  <a:pt x="228091" y="1368552"/>
                </a:lnTo>
                <a:lnTo>
                  <a:pt x="1140459" y="1368552"/>
                </a:lnTo>
                <a:lnTo>
                  <a:pt x="1186432" y="1363918"/>
                </a:lnTo>
                <a:lnTo>
                  <a:pt x="1229248" y="1350629"/>
                </a:lnTo>
                <a:lnTo>
                  <a:pt x="1267993" y="1329600"/>
                </a:lnTo>
                <a:lnTo>
                  <a:pt x="1301750" y="1301750"/>
                </a:lnTo>
                <a:lnTo>
                  <a:pt x="1329600" y="1267993"/>
                </a:lnTo>
                <a:lnTo>
                  <a:pt x="1350629" y="1229248"/>
                </a:lnTo>
                <a:lnTo>
                  <a:pt x="1363918" y="1186432"/>
                </a:lnTo>
                <a:lnTo>
                  <a:pt x="1368552" y="1140460"/>
                </a:lnTo>
                <a:lnTo>
                  <a:pt x="1368552" y="228092"/>
                </a:lnTo>
                <a:lnTo>
                  <a:pt x="1363918" y="182119"/>
                </a:lnTo>
                <a:lnTo>
                  <a:pt x="1350629" y="139303"/>
                </a:lnTo>
                <a:lnTo>
                  <a:pt x="1329600" y="100558"/>
                </a:lnTo>
                <a:lnTo>
                  <a:pt x="1301749" y="66801"/>
                </a:lnTo>
                <a:lnTo>
                  <a:pt x="1267993" y="38951"/>
                </a:lnTo>
                <a:lnTo>
                  <a:pt x="1229248" y="17922"/>
                </a:lnTo>
                <a:lnTo>
                  <a:pt x="1186432" y="4633"/>
                </a:lnTo>
                <a:lnTo>
                  <a:pt x="1140459" y="0"/>
                </a:lnTo>
                <a:close/>
              </a:path>
            </a:pathLst>
          </a:custGeom>
          <a:solidFill>
            <a:srgbClr val="6F2F9F">
              <a:alpha val="6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9407" y="3233420"/>
            <a:ext cx="53543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pc="-1019">
                <a:solidFill>
                  <a:srgbClr val="C00000"/>
                </a:solidFill>
              </a:rPr>
              <a:t>ذيفنتلا</a:t>
            </a:r>
            <a:r>
              <a:rPr dirty="0" u="none" spc="-1000">
                <a:solidFill>
                  <a:srgbClr val="C00000"/>
                </a:solidFill>
              </a:rPr>
              <a:t> </a:t>
            </a:r>
            <a:r>
              <a:rPr dirty="0" u="none" spc="75">
                <a:solidFill>
                  <a:srgbClr val="C00000"/>
                </a:solidFill>
              </a:rPr>
              <a:t>تاوــــــــــــــطخ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4276" y="2385060"/>
            <a:ext cx="6761480" cy="3096895"/>
            <a:chOff x="684276" y="2385060"/>
            <a:chExt cx="6761480" cy="3096895"/>
          </a:xfrm>
        </p:grpSpPr>
        <p:sp>
          <p:nvSpPr>
            <p:cNvPr id="4" name="object 4"/>
            <p:cNvSpPr/>
            <p:nvPr/>
          </p:nvSpPr>
          <p:spPr>
            <a:xfrm>
              <a:off x="684276" y="2385060"/>
              <a:ext cx="6696709" cy="3096895"/>
            </a:xfrm>
            <a:custGeom>
              <a:avLst/>
              <a:gdLst/>
              <a:ahLst/>
              <a:cxnLst/>
              <a:rect l="l" t="t" r="r" b="b"/>
              <a:pathLst>
                <a:path w="6696709" h="3096895">
                  <a:moveTo>
                    <a:pt x="6696456" y="0"/>
                  </a:moveTo>
                  <a:lnTo>
                    <a:pt x="0" y="0"/>
                  </a:lnTo>
                  <a:lnTo>
                    <a:pt x="0" y="3096767"/>
                  </a:lnTo>
                  <a:lnTo>
                    <a:pt x="6696456" y="3096767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6831" y="2900502"/>
              <a:ext cx="6738747" cy="774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94867" y="3509721"/>
              <a:ext cx="6157340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99131" y="4127627"/>
              <a:ext cx="4036314" cy="77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9384" y="4127627"/>
              <a:ext cx="359663" cy="7741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2385060"/>
            <a:ext cx="7853045" cy="3096895"/>
            <a:chOff x="611123" y="2385060"/>
            <a:chExt cx="7853045" cy="3096895"/>
          </a:xfrm>
        </p:grpSpPr>
        <p:sp>
          <p:nvSpPr>
            <p:cNvPr id="4" name="object 4"/>
            <p:cNvSpPr/>
            <p:nvPr/>
          </p:nvSpPr>
          <p:spPr>
            <a:xfrm>
              <a:off x="611123" y="2385060"/>
              <a:ext cx="7705725" cy="3096895"/>
            </a:xfrm>
            <a:custGeom>
              <a:avLst/>
              <a:gdLst/>
              <a:ahLst/>
              <a:cxnLst/>
              <a:rect l="l" t="t" r="r" b="b"/>
              <a:pathLst>
                <a:path w="7705725" h="3096895">
                  <a:moveTo>
                    <a:pt x="7705344" y="0"/>
                  </a:moveTo>
                  <a:lnTo>
                    <a:pt x="0" y="0"/>
                  </a:lnTo>
                  <a:lnTo>
                    <a:pt x="0" y="3096767"/>
                  </a:lnTo>
                  <a:lnTo>
                    <a:pt x="7705344" y="3096767"/>
                  </a:lnTo>
                  <a:lnTo>
                    <a:pt x="7705344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6617" y="2900502"/>
              <a:ext cx="7637399" cy="774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13445" y="3509721"/>
              <a:ext cx="423672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734554" y="3509721"/>
              <a:ext cx="560831" cy="774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521193" y="3509721"/>
              <a:ext cx="423672" cy="774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42047" y="3509721"/>
              <a:ext cx="560831" cy="774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05244" y="3509721"/>
              <a:ext cx="502920" cy="774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0041" y="3509721"/>
              <a:ext cx="6333617" cy="774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87795" y="4127627"/>
              <a:ext cx="2440940" cy="774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86758" y="4127627"/>
              <a:ext cx="1944115" cy="7741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51477" y="4127627"/>
              <a:ext cx="502920" cy="7741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19479" y="4127627"/>
              <a:ext cx="2762123" cy="7741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07617" y="4127627"/>
              <a:ext cx="423671" cy="774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957" y="813942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9495" y="2385060"/>
            <a:ext cx="7984490" cy="3096895"/>
            <a:chOff x="539495" y="2385060"/>
            <a:chExt cx="7984490" cy="3096895"/>
          </a:xfrm>
        </p:grpSpPr>
        <p:sp>
          <p:nvSpPr>
            <p:cNvPr id="4" name="object 4"/>
            <p:cNvSpPr/>
            <p:nvPr/>
          </p:nvSpPr>
          <p:spPr>
            <a:xfrm>
              <a:off x="539495" y="2385060"/>
              <a:ext cx="7848600" cy="3096895"/>
            </a:xfrm>
            <a:custGeom>
              <a:avLst/>
              <a:gdLst/>
              <a:ahLst/>
              <a:cxnLst/>
              <a:rect l="l" t="t" r="r" b="b"/>
              <a:pathLst>
                <a:path w="7848600" h="3096895">
                  <a:moveTo>
                    <a:pt x="7848600" y="0"/>
                  </a:moveTo>
                  <a:lnTo>
                    <a:pt x="0" y="0"/>
                  </a:lnTo>
                  <a:lnTo>
                    <a:pt x="0" y="3096767"/>
                  </a:lnTo>
                  <a:lnTo>
                    <a:pt x="7848600" y="3096767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6F2F9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52041" y="2595626"/>
              <a:ext cx="7161530" cy="77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07134" y="3204921"/>
              <a:ext cx="6816725" cy="77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35378" y="3815207"/>
              <a:ext cx="6366637" cy="77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87413" y="4432376"/>
              <a:ext cx="2010283" cy="774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219190" y="4432376"/>
              <a:ext cx="357632" cy="774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mohammed</dc:creator>
  <dc:title>PowerPoint Presentation</dc:title>
  <dcterms:created xsi:type="dcterms:W3CDTF">2022-11-12T09:29:24Z</dcterms:created>
  <dcterms:modified xsi:type="dcterms:W3CDTF">2022-11-12T09:29:24Z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2022-11-12T00:00:00Z</vt:filetime>
  </property>
</Properties>
</file>