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6" r:id="rId3"/>
    <p:sldId id="268" r:id="rId4"/>
    <p:sldId id="258" r:id="rId5"/>
    <p:sldId id="259" r:id="rId6"/>
    <p:sldId id="269" r:id="rId7"/>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14"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331B5E-D2CB-4347-A7DD-F01EEA607129}" type="datetimeFigureOut">
              <a:rPr lang="en-US" smtClean="0"/>
              <a:t>4/21/2019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774E97-699D-47FF-B5D0-D6B72B8E0F75}" type="slidenum">
              <a:rPr lang="en-US" smtClean="0"/>
              <a:t>‹#›</a:t>
            </a:fld>
            <a:endParaRPr lang="en-US"/>
          </a:p>
        </p:txBody>
      </p:sp>
    </p:spTree>
    <p:extLst>
      <p:ext uri="{BB962C8B-B14F-4D97-AF65-F5344CB8AC3E}">
        <p14:creationId xmlns:p14="http://schemas.microsoft.com/office/powerpoint/2010/main" val="554358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774E97-699D-47FF-B5D0-D6B72B8E0F75}" type="slidenum">
              <a:rPr lang="en-US" smtClean="0"/>
              <a:t>1</a:t>
            </a:fld>
            <a:endParaRPr lang="en-US"/>
          </a:p>
        </p:txBody>
      </p:sp>
    </p:spTree>
    <p:extLst>
      <p:ext uri="{BB962C8B-B14F-4D97-AF65-F5344CB8AC3E}">
        <p14:creationId xmlns:p14="http://schemas.microsoft.com/office/powerpoint/2010/main" val="768242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774E97-699D-47FF-B5D0-D6B72B8E0F75}" type="slidenum">
              <a:rPr lang="en-US" smtClean="0"/>
              <a:t>2</a:t>
            </a:fld>
            <a:endParaRPr lang="en-US"/>
          </a:p>
        </p:txBody>
      </p:sp>
    </p:spTree>
    <p:extLst>
      <p:ext uri="{BB962C8B-B14F-4D97-AF65-F5344CB8AC3E}">
        <p14:creationId xmlns:p14="http://schemas.microsoft.com/office/powerpoint/2010/main" val="2781644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774E97-699D-47FF-B5D0-D6B72B8E0F75}" type="slidenum">
              <a:rPr lang="en-US" smtClean="0"/>
              <a:t>3</a:t>
            </a:fld>
            <a:endParaRPr lang="en-US"/>
          </a:p>
        </p:txBody>
      </p:sp>
    </p:spTree>
    <p:extLst>
      <p:ext uri="{BB962C8B-B14F-4D97-AF65-F5344CB8AC3E}">
        <p14:creationId xmlns:p14="http://schemas.microsoft.com/office/powerpoint/2010/main" val="1816118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774E97-699D-47FF-B5D0-D6B72B8E0F75}" type="slidenum">
              <a:rPr lang="en-US" smtClean="0"/>
              <a:t>4</a:t>
            </a:fld>
            <a:endParaRPr lang="en-US"/>
          </a:p>
        </p:txBody>
      </p:sp>
    </p:spTree>
    <p:extLst>
      <p:ext uri="{BB962C8B-B14F-4D97-AF65-F5344CB8AC3E}">
        <p14:creationId xmlns:p14="http://schemas.microsoft.com/office/powerpoint/2010/main" val="483080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2A7EC5-6D81-4A7B-A5D3-1F072E346358}"/>
              </a:ext>
            </a:extLst>
          </p:cNvPr>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a16="http://schemas.microsoft.com/office/drawing/2014/main" xmlns="" id="{4ACEA8A3-41E5-4748-847B-7483CBB349B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xmlns="" id="{DB48B941-6824-4C05-9F28-0E4F7C4957C6}"/>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a:extLst>
              <a:ext uri="{FF2B5EF4-FFF2-40B4-BE49-F238E27FC236}">
                <a16:creationId xmlns:a16="http://schemas.microsoft.com/office/drawing/2014/main" xmlns="" id="{E8AE1036-D24C-4B09-B7A4-2568F5E469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A383DEF-D4F2-40E6-A414-61F0C2C6109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95242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09297F-13FD-4737-B985-83CA9863701F}"/>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xmlns="" id="{58FBFCDA-226F-43E0-9021-B16CC2E6B99C}"/>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xmlns="" id="{E4E54FF1-2DEA-47ED-8EC2-42F0FD9A5BB1}"/>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a:extLst>
              <a:ext uri="{FF2B5EF4-FFF2-40B4-BE49-F238E27FC236}">
                <a16:creationId xmlns:a16="http://schemas.microsoft.com/office/drawing/2014/main" xmlns="" id="{17217FE0-E622-4335-A589-48B5E970F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50E4BAD-2472-4715-8D98-4D262BBEF65F}"/>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75702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E25B09-9275-481F-9230-DAAC5CA13B5B}"/>
              </a:ext>
            </a:extLst>
          </p:cNvPr>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xmlns="" id="{EDE1DD9A-0F72-4D5D-9C9B-87256E39E431}"/>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a16="http://schemas.microsoft.com/office/drawing/2014/main" xmlns="" id="{2A8872BF-E2AF-4291-884B-646AE9DAC2C9}"/>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a:extLst>
              <a:ext uri="{FF2B5EF4-FFF2-40B4-BE49-F238E27FC236}">
                <a16:creationId xmlns:a16="http://schemas.microsoft.com/office/drawing/2014/main" xmlns="" id="{BFD45A7B-C604-4CBD-8676-38A87CE3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A891E9B-D809-4BC3-9AB9-0991EA2AB0B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2450913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0EECF9-89D6-4778-BE19-20B91CA940D8}"/>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xmlns="" id="{2A5F963D-D467-4F2F-B83D-40C3A6E3AB03}"/>
              </a:ext>
            </a:extLst>
          </p:cNvPr>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xmlns="" id="{2C288100-7CBF-460E-ACCA-E5E45A3183FC}"/>
              </a:ext>
            </a:extLst>
          </p:cNvPr>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a16="http://schemas.microsoft.com/office/drawing/2014/main" xmlns="" id="{274ABD7A-5D18-4F87-BDCC-27B1098049F5}"/>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6" name="Footer Placeholder 5">
            <a:extLst>
              <a:ext uri="{FF2B5EF4-FFF2-40B4-BE49-F238E27FC236}">
                <a16:creationId xmlns:a16="http://schemas.microsoft.com/office/drawing/2014/main" xmlns="" id="{F7259BDD-EACB-4C3B-89D4-9D67D48CCA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E5350C1-D78C-4344-A15B-D0104A35E9E1}"/>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0113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EF0D72-3580-4891-AD92-987340A90059}"/>
              </a:ext>
            </a:extLst>
          </p:cNvPr>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xmlns="" id="{C8857663-38F4-440E-807A-A0F49A766BA6}"/>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a16="http://schemas.microsoft.com/office/drawing/2014/main" xmlns="" id="{272FDC0B-AB97-4881-A4D7-F17D56926C8E}"/>
              </a:ext>
            </a:extLst>
          </p:cNvPr>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xmlns="" id="{DFF9ACB5-A4C9-4D4D-BA2C-136FF174350F}"/>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a:extLst>
              <a:ext uri="{FF2B5EF4-FFF2-40B4-BE49-F238E27FC236}">
                <a16:creationId xmlns:a16="http://schemas.microsoft.com/office/drawing/2014/main" xmlns="" id="{EE665DD6-DC4A-43E7-A2AB-F735F410EB76}"/>
              </a:ext>
            </a:extLst>
          </p:cNvPr>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a16="http://schemas.microsoft.com/office/drawing/2014/main" xmlns="" id="{F427B2AA-0C24-4074-97DD-F4584EAEC94B}"/>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8" name="Footer Placeholder 7">
            <a:extLst>
              <a:ext uri="{FF2B5EF4-FFF2-40B4-BE49-F238E27FC236}">
                <a16:creationId xmlns:a16="http://schemas.microsoft.com/office/drawing/2014/main" xmlns="" id="{3105D62A-4A9B-4778-89E9-71CD356FFC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5DA6C32-98AF-4179-B5C3-82D7A7EF289D}"/>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76969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8E9B79-A8C5-4EAB-BD5B-C0A041F2C8FD}"/>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a16="http://schemas.microsoft.com/office/drawing/2014/main" xmlns="" id="{DB47B4B7-A093-4199-AC05-8472ED9D8021}"/>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4" name="Footer Placeholder 3">
            <a:extLst>
              <a:ext uri="{FF2B5EF4-FFF2-40B4-BE49-F238E27FC236}">
                <a16:creationId xmlns:a16="http://schemas.microsoft.com/office/drawing/2014/main" xmlns="" id="{0632F322-8217-4BAA-A616-2A8F293ED9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5942BC1-3038-4A08-9607-1AC25F0609D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62936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0778201-A6D8-47C0-9CF9-DBB1DDE593D8}"/>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3" name="Footer Placeholder 2">
            <a:extLst>
              <a:ext uri="{FF2B5EF4-FFF2-40B4-BE49-F238E27FC236}">
                <a16:creationId xmlns:a16="http://schemas.microsoft.com/office/drawing/2014/main" xmlns="" id="{C97355F0-7A48-440B-9FA4-0D41AAF9F5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FD1708-49DC-4B8D-903A-E5D88268D18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0736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82A640-4893-453C-A886-0160B27CF70D}"/>
              </a:ext>
            </a:extLst>
          </p:cNvPr>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xmlns="" id="{DE1E228A-DBAB-45D4-AF4A-463AF2EC34F8}"/>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xmlns="" id="{FE4718B4-C0AD-4223-B2FF-1F8924E1E9BC}"/>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a16="http://schemas.microsoft.com/office/drawing/2014/main" xmlns="" id="{0645ED1F-2ADF-4D13-87BE-BC5F8B6FC6AC}"/>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6" name="Footer Placeholder 5">
            <a:extLst>
              <a:ext uri="{FF2B5EF4-FFF2-40B4-BE49-F238E27FC236}">
                <a16:creationId xmlns:a16="http://schemas.microsoft.com/office/drawing/2014/main" xmlns="" id="{EC9518EB-86C2-4308-912B-DBDC9A55B9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7035FD7-4B18-47CA-96EE-C961E9B6DAED}"/>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020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CCFADB-2F8F-4AEE-A5F6-43F960520356}"/>
              </a:ext>
            </a:extLst>
          </p:cNvPr>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xmlns="" id="{DA63B05C-A4AC-4500-BA1A-69E82D0EE5E6}"/>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a:extLst>
              <a:ext uri="{FF2B5EF4-FFF2-40B4-BE49-F238E27FC236}">
                <a16:creationId xmlns:a16="http://schemas.microsoft.com/office/drawing/2014/main" xmlns="" id="{5CDD5F0F-7EED-4B7A-8A32-4EE33D91398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a16="http://schemas.microsoft.com/office/drawing/2014/main" xmlns="" id="{77899E7A-ED2A-4BCB-8581-0DA6C12CF261}"/>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6" name="Footer Placeholder 5">
            <a:extLst>
              <a:ext uri="{FF2B5EF4-FFF2-40B4-BE49-F238E27FC236}">
                <a16:creationId xmlns:a16="http://schemas.microsoft.com/office/drawing/2014/main" xmlns="" id="{33581423-2019-4B52-822D-100E6D89C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865D702-FCDC-421C-9EFC-302C8DA4532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1888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EC2496-DD39-49C8-BB97-8A448D555938}"/>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xmlns="" id="{309C1EB8-E96C-4569-86EE-FCAA67F31888}"/>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xmlns="" id="{0EEF5774-E23B-46DF-BB52-0F14076CEA3D}"/>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a:extLst>
              <a:ext uri="{FF2B5EF4-FFF2-40B4-BE49-F238E27FC236}">
                <a16:creationId xmlns:a16="http://schemas.microsoft.com/office/drawing/2014/main" xmlns="" id="{F4396FC6-EF3F-4429-AFAB-8CD81BAB7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DA2FA3C-62AB-4AFC-AF99-99EFD3F2F8D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8626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A315F31-4871-431B-834C-A6BDC539E507}"/>
              </a:ext>
            </a:extLst>
          </p:cNvPr>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xmlns="" id="{8A721BBE-C73E-4EF7-BB24-A9FA2A462E5F}"/>
              </a:ext>
            </a:extLst>
          </p:cNvPr>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xmlns="" id="{0EE3741F-EAAE-4162-8BBF-3B4F5DB9C394}"/>
              </a:ext>
            </a:extLst>
          </p:cNvPr>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a:extLst>
              <a:ext uri="{FF2B5EF4-FFF2-40B4-BE49-F238E27FC236}">
                <a16:creationId xmlns:a16="http://schemas.microsoft.com/office/drawing/2014/main" xmlns="" id="{45DAFC50-F884-445B-9E61-E5A2CAD05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58FF67-DD84-4A58-89BE-EA5053842B53}"/>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099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p:sndAc>
          <p:endSnd/>
        </p:sndAc>
      </p:transition>
    </mc:Choice>
    <mc:Fallback>
      <p:transition spd="slow">
        <p:sndAc>
          <p:endSnd/>
        </p:sndAc>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3616376-0473-4C1B-B6EC-33DDB5A5A7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xmlns="" id="{3A8B121D-5C03-483D-BBBF-63E7E3DD97F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1B57886-FA3E-46D7-99D3-C81CDDE235D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4/21/2019</a:t>
            </a:fld>
            <a:endParaRPr lang="en-US"/>
          </a:p>
        </p:txBody>
      </p:sp>
      <p:sp>
        <p:nvSpPr>
          <p:cNvPr id="5" name="Footer Placeholder 4">
            <a:extLst>
              <a:ext uri="{FF2B5EF4-FFF2-40B4-BE49-F238E27FC236}">
                <a16:creationId xmlns:a16="http://schemas.microsoft.com/office/drawing/2014/main" xmlns="" id="{E21D4242-F4C5-4247-8D80-33E4B38786E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62A0FAE-A205-4A6D-8EA2-A9DD5C44F01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43466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sndAc>
          <p:endSnd/>
        </p:sndAc>
      </p:transition>
    </mc:Choice>
    <mc:Fallback>
      <p:transition spd="slow">
        <p:sndAc>
          <p:endSnd/>
        </p:sndAc>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owershow.com/view0/84e552-ZjU2N/10_Body_Language_Mistakes_During_Presentations_1/?p=ppt-tr"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1546225"/>
          </a:xfrm>
        </p:spPr>
        <p:style>
          <a:lnRef idx="1">
            <a:schemeClr val="accent4"/>
          </a:lnRef>
          <a:fillRef idx="2">
            <a:schemeClr val="accent4"/>
          </a:fillRef>
          <a:effectRef idx="1">
            <a:schemeClr val="accent4"/>
          </a:effectRef>
          <a:fontRef idx="minor">
            <a:schemeClr val="dk1"/>
          </a:fontRef>
        </p:style>
        <p:txBody>
          <a:bodyPr/>
          <a:lstStyle/>
          <a:p>
            <a:r>
              <a:rPr lang="en-IN" b="1" dirty="0"/>
              <a:t>10 Body Language Mistakes During Presentations</a:t>
            </a:r>
          </a:p>
        </p:txBody>
      </p:sp>
      <p:sp>
        <p:nvSpPr>
          <p:cNvPr id="3" name="Subtitle 2"/>
          <p:cNvSpPr>
            <a:spLocks noGrp="1"/>
          </p:cNvSpPr>
          <p:nvPr>
            <p:ph type="subTitle" idx="1"/>
          </p:nvPr>
        </p:nvSpPr>
        <p:spPr/>
        <p:txBody>
          <a:bodyPr>
            <a:normAutofit fontScale="32500" lnSpcReduction="20000"/>
          </a:bodyPr>
          <a:lstStyle/>
          <a:p>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endParaRPr lang="en-IN" dirty="0"/>
          </a:p>
        </p:txBody>
      </p:sp>
      <p:pic>
        <p:nvPicPr>
          <p:cNvPr id="1026" name="Picture 2" descr="C:\Users\Govind User\Desktop\10-Body-Language-Mistakes-During-Presenta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0"/>
            <a:ext cx="86868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71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610600" cy="1752600"/>
          </a:xfrm>
        </p:spPr>
        <p:style>
          <a:lnRef idx="1">
            <a:schemeClr val="accent1"/>
          </a:lnRef>
          <a:fillRef idx="2">
            <a:schemeClr val="accent1"/>
          </a:fillRef>
          <a:effectRef idx="1">
            <a:schemeClr val="accent1"/>
          </a:effectRef>
          <a:fontRef idx="minor">
            <a:schemeClr val="dk1"/>
          </a:fontRef>
        </p:style>
        <p:txBody>
          <a:bodyPr>
            <a:noAutofit/>
          </a:bodyPr>
          <a:lstStyle/>
          <a:p>
            <a:pPr algn="l"/>
            <a:r>
              <a:rPr lang="en-IN" sz="1800" dirty="0"/>
              <a:t>Non-verbal communication can impact your presentation at large. Several studies have shown that body language contributes both in a positive and negative way to a presenter’s influence. Body language is extremely important as you walk into a room to deliver a presentation. Your behaviour helps the audience to figure out your personality and message much before you begin the presentation.</a:t>
            </a:r>
            <a:br>
              <a:rPr lang="en-IN" sz="1800" dirty="0"/>
            </a:br>
            <a:endParaRPr lang="en-IN" sz="1800" dirty="0"/>
          </a:p>
        </p:txBody>
      </p:sp>
      <p:sp>
        <p:nvSpPr>
          <p:cNvPr id="3" name="Subtitle 2"/>
          <p:cNvSpPr>
            <a:spLocks noGrp="1"/>
          </p:cNvSpPr>
          <p:nvPr>
            <p:ph type="subTitle" idx="1"/>
          </p:nvPr>
        </p:nvSpPr>
        <p:spPr/>
        <p:txBody>
          <a:bodyPr/>
          <a:lstStyle/>
          <a:p>
            <a:endParaRPr lang="en-IN"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133600"/>
            <a:ext cx="8610600" cy="426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1443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063" y="228600"/>
            <a:ext cx="8679873" cy="2286000"/>
          </a:xfrm>
        </p:spPr>
        <p:style>
          <a:lnRef idx="1">
            <a:schemeClr val="accent1"/>
          </a:lnRef>
          <a:fillRef idx="2">
            <a:schemeClr val="accent1"/>
          </a:fillRef>
          <a:effectRef idx="1">
            <a:schemeClr val="accent1"/>
          </a:effectRef>
          <a:fontRef idx="minor">
            <a:schemeClr val="dk1"/>
          </a:fontRef>
        </p:style>
        <p:txBody>
          <a:bodyPr>
            <a:noAutofit/>
          </a:bodyPr>
          <a:lstStyle/>
          <a:p>
            <a:pPr algn="l"/>
            <a:r>
              <a:rPr lang="en-IN" sz="2400" b="1" dirty="0" smtClean="0"/>
              <a:t>1</a:t>
            </a:r>
            <a:r>
              <a:rPr lang="en-IN" sz="2400" b="1" dirty="0"/>
              <a:t>. Avoiding eye contact </a:t>
            </a:r>
            <a:r>
              <a:rPr lang="en-IN" sz="1600" dirty="0"/>
              <a:t/>
            </a:r>
            <a:br>
              <a:rPr lang="en-IN" sz="1600" dirty="0"/>
            </a:br>
            <a:r>
              <a:rPr lang="en-IN" sz="1600" dirty="0"/>
              <a:t>Let’s start from the eyes. Avoiding eye contact often implies deceit towards the audience. Always try to maintain an eye contact with the audience while making any point even if it is for a short duration. But don’t break the contact too rapidly. </a:t>
            </a:r>
            <a:r>
              <a:rPr lang="en-IN" sz="1600" dirty="0" smtClean="0"/>
              <a:t/>
            </a:r>
            <a:br>
              <a:rPr lang="en-IN" sz="1600" dirty="0" smtClean="0"/>
            </a:br>
            <a:r>
              <a:rPr lang="en-IN" sz="1600" dirty="0"/>
              <a:t/>
            </a:r>
            <a:br>
              <a:rPr lang="en-IN" sz="1600" dirty="0"/>
            </a:br>
            <a:r>
              <a:rPr lang="en-IN" sz="1600" b="1" dirty="0"/>
              <a:t>Remember: </a:t>
            </a:r>
            <a:r>
              <a:rPr lang="en-IN" sz="1600" dirty="0"/>
              <a:t>Eye contact can help you persuade the audience better on any particular matter since it signifies the confidence of the presence. </a:t>
            </a:r>
            <a:r>
              <a:rPr lang="en-IN" sz="1600" dirty="0" smtClean="0"/>
              <a:t/>
            </a:r>
            <a:br>
              <a:rPr lang="en-IN" sz="1600" dirty="0" smtClean="0"/>
            </a:br>
            <a:r>
              <a:rPr lang="en-IN" sz="1600" dirty="0"/>
              <a:t/>
            </a:r>
            <a:br>
              <a:rPr lang="en-IN" sz="1600" dirty="0"/>
            </a:br>
            <a:endParaRPr lang="en-IN" sz="1600" dirty="0"/>
          </a:p>
        </p:txBody>
      </p:sp>
      <p:sp>
        <p:nvSpPr>
          <p:cNvPr id="3" name="Subtitle 2"/>
          <p:cNvSpPr>
            <a:spLocks noGrp="1"/>
          </p:cNvSpPr>
          <p:nvPr>
            <p:ph type="subTitle" idx="1"/>
          </p:nvPr>
        </p:nvSpPr>
        <p:spPr>
          <a:xfrm>
            <a:off x="990600" y="2286000"/>
            <a:ext cx="9144000" cy="4953000"/>
          </a:xfrm>
        </p:spPr>
        <p:txBody>
          <a:bodyPr>
            <a:noAutofit/>
          </a:bodyPr>
          <a:lstStyle/>
          <a:p>
            <a:endParaRPr lang="en-IN" sz="1400" dirty="0"/>
          </a:p>
        </p:txBody>
      </p:sp>
      <p:pic>
        <p:nvPicPr>
          <p:cNvPr id="3074" name="Picture 2" descr="https://myassignmenthelp.com/blog/wp-content/uploads/2015/07/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112818"/>
            <a:ext cx="86868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811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676400"/>
          </a:xfrm>
        </p:spPr>
        <p:style>
          <a:lnRef idx="1">
            <a:schemeClr val="accent1"/>
          </a:lnRef>
          <a:fillRef idx="2">
            <a:schemeClr val="accent1"/>
          </a:fillRef>
          <a:effectRef idx="1">
            <a:schemeClr val="accent1"/>
          </a:effectRef>
          <a:fontRef idx="minor">
            <a:schemeClr val="dk1"/>
          </a:fontRef>
        </p:style>
        <p:txBody>
          <a:bodyPr>
            <a:noAutofit/>
          </a:bodyPr>
          <a:lstStyle/>
          <a:p>
            <a:pPr algn="l"/>
            <a:r>
              <a:rPr lang="en-IN" sz="1800" dirty="0"/>
              <a:t/>
            </a:r>
            <a:br>
              <a:rPr lang="en-IN" sz="1800" dirty="0"/>
            </a:br>
            <a:r>
              <a:rPr lang="en-IN" sz="1800" dirty="0"/>
              <a:t> </a:t>
            </a:r>
            <a:r>
              <a:rPr lang="en-IN" sz="1800" b="1" dirty="0"/>
              <a:t>2. Rolling of the eyes. </a:t>
            </a:r>
            <a:r>
              <a:rPr lang="en-IN" sz="1800" dirty="0"/>
              <a:t/>
            </a:r>
            <a:br>
              <a:rPr lang="en-IN" sz="1800" dirty="0"/>
            </a:br>
            <a:r>
              <a:rPr lang="en-IN" sz="1800" dirty="0"/>
              <a:t>Don’t even think of trying it since rolling the eyes sends an attitude of disrespect towards the audience. Rolling of the eyes tells your audience that you are lying to them. </a:t>
            </a:r>
            <a:br>
              <a:rPr lang="en-IN" sz="1800" dirty="0"/>
            </a:br>
            <a:r>
              <a:rPr lang="en-IN" sz="1800" b="1" dirty="0"/>
              <a:t>Remember: </a:t>
            </a:r>
            <a:r>
              <a:rPr lang="en-IN" sz="1800" dirty="0"/>
              <a:t>Try making a firm eye contact to convey your preparedness towards the presentation. A little smile can be a great add-on. </a:t>
            </a:r>
          </a:p>
        </p:txBody>
      </p:sp>
      <p:sp>
        <p:nvSpPr>
          <p:cNvPr id="3" name="Content Placeholder 2"/>
          <p:cNvSpPr>
            <a:spLocks noGrp="1"/>
          </p:cNvSpPr>
          <p:nvPr>
            <p:ph idx="1"/>
          </p:nvPr>
        </p:nvSpPr>
        <p:spPr>
          <a:xfrm>
            <a:off x="457200" y="1828800"/>
            <a:ext cx="8229600" cy="4297363"/>
          </a:xfrm>
        </p:spPr>
        <p:txBody>
          <a:bodyPr/>
          <a:lstStyle/>
          <a:p>
            <a:endParaRPr lang="en-IN"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1" y="1925782"/>
            <a:ext cx="85344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9989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AC69169-3D54-4E41-81C3-E56CB08C062B}"/>
              </a:ext>
            </a:extLst>
          </p:cNvPr>
          <p:cNvSpPr>
            <a:spLocks noGrp="1"/>
          </p:cNvSpPr>
          <p:nvPr>
            <p:ph type="title"/>
          </p:nvPr>
        </p:nvSpPr>
        <p:spPr>
          <a:xfrm>
            <a:off x="623888" y="2110155"/>
            <a:ext cx="7886700" cy="1500187"/>
          </a:xfrm>
        </p:spPr>
        <p:txBody>
          <a:bodyPr/>
          <a:lstStyle/>
          <a:p>
            <a:pPr algn="ctr"/>
            <a:r>
              <a:rPr lang="en-US" dirty="0"/>
              <a:t>Interesting, right?</a:t>
            </a:r>
          </a:p>
        </p:txBody>
      </p:sp>
      <p:sp>
        <p:nvSpPr>
          <p:cNvPr id="5" name="Text Placeholder 4">
            <a:extLst>
              <a:ext uri="{FF2B5EF4-FFF2-40B4-BE49-F238E27FC236}">
                <a16:creationId xmlns:a16="http://schemas.microsoft.com/office/drawing/2014/main" xmlns="" id="{E6421781-E17A-42C3-A6A2-40EB54C22B11}"/>
              </a:ext>
            </a:extLst>
          </p:cNvPr>
          <p:cNvSpPr>
            <a:spLocks noGrp="1"/>
          </p:cNvSpPr>
          <p:nvPr>
            <p:ph type="body" idx="1"/>
          </p:nvPr>
        </p:nvSpPr>
        <p:spPr>
          <a:xfrm>
            <a:off x="565220" y="3839370"/>
            <a:ext cx="7945367" cy="1500187"/>
          </a:xfrm>
        </p:spPr>
        <p:txBody>
          <a:bodyPr>
            <a:normAutofit/>
          </a:bodyPr>
          <a:lstStyle/>
          <a:p>
            <a:r>
              <a:rPr lang="en-US" dirty="0"/>
              <a:t>This is just a sneak preview of the full presentation. We hope you like it! To see the rest of it, just </a:t>
            </a:r>
            <a:r>
              <a:rPr lang="en-US" u="sng" dirty="0">
                <a:hlinkClick r:id="rId2"/>
              </a:rPr>
              <a:t>click here to view it in full on PowerShow.com</a:t>
            </a:r>
            <a:r>
              <a:rPr lang="en-US" u="sng" dirty="0"/>
              <a:t>.</a:t>
            </a:r>
            <a:r>
              <a:rPr lang="en-US" dirty="0"/>
              <a:t> Then, if you’d like, you can also log in to PowerShow.com to download the entire presentation for free. </a:t>
            </a:r>
          </a:p>
        </p:txBody>
      </p:sp>
    </p:spTree>
    <p:extLst>
      <p:ext uri="{BB962C8B-B14F-4D97-AF65-F5344CB8AC3E}">
        <p14:creationId xmlns:p14="http://schemas.microsoft.com/office/powerpoint/2010/main" val="2474074225"/>
      </p:ext>
    </p:extLst>
  </p:cSld>
  <p:clrMapOvr>
    <a:masterClrMapping/>
  </p:clrMapOvr>
  <mc:AlternateContent xmlns:mc="http://schemas.openxmlformats.org/markup-compatibility/2006">
    <mc:Choice xmlns:p14="http://schemas.microsoft.com/office/powerpoint/2010/main" Requires="p14">
      <p:transition spd="slow" p14:dur="2000">
        <p:sndAc>
          <p:endSnd/>
        </p:sndAc>
      </p:transition>
    </mc:Choice>
    <mc:Fallback>
      <p:transition spd="slow">
        <p:sndAc>
          <p:endSnd/>
        </p:sndAc>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07BD33EC-3C51-45C6-9FE2-A18425EFF165"/>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237"/>
  <p:tag name="ISPRINGONLINEFOLDERPATH" val="Каталог/Game On"/>
  <p:tag name="ISPRINGCLOUDFOLDERID" val="0"/>
  <p:tag name="ISPRINGCLOUDFOLDERPATH" val="Content List"/>
  <p:tag name="ISPRING_PLAYERS_CUSTOMIZATION" val="UEsDBBQAAgAIAG8CZ0Z7BdOSwAEAANoDAAAPAAAAbm9uZS9wbGF5ZXIueG1spZJPb9QwEMXPW6nfIfK99m4Rolo59ICUE0WVFhC3lTeZJqaOHTwTsvvtmfzZpFuQQOKQaPIy72fPs/X9sXbJT4hog0/FRq5FAj4PhfVlKr58zm7uxP376yvdOHOCmNgiFT54EEkBmEfbEPseDVWpeCFIhoqEXx63R7SpqIiarVJd18nujQyxVLfr9UZ9e/i4yyuozY31SMbnzF32ciuSJtoQLZ1S8W4trq9WA/ICZ5F7fInBtf3KKPNQqyYCgieIatz2bN3S38381MErOjWAgkdfDbMfTP78EIrWAfbaSo9tOyDqCYO20rS1mzufYMxTMTbsa0A0JaB0vhRq9Ko/mPWTM1hNHLzA9tymPTiLFYsjfejeL+r+bBmyVxNHXYJ0PUwwnGLWOpeBoTZCIZIIP1rLVdZjv85HsN6IcTnP3Xt8tl5il7PGVWZyCvH0gR18JFOUco5ejtHLwdTbh+ITF49TnLsFMgezhKArqt3bf86j7/6fOAp4Mq0jcV7B+gKOmeW/BDWPQsAz9pqkxsl+tTOVd9ce6hdX40Iadzdl8R1FQiaWwNewMGTUos8w9Zqm1fg5JTTHotXv91JPRC5/AVBLAQIAABQAAgAIAG8CZ0Z7BdOSwAEAANoDAAAPAAAAAAAAAAEAAAAAAAAAAABub25lL3BsYXllci54bWxQSwUGAAAAAAEAAQA9AAAA7QEAAAAA"/>
  <p:tag name="ISPRING_PRESENTATION_TITLE" val="8709458"/>
  <p:tag name="ISPRING_RESOURCE_PATHS_HASH_PRESENTER" val="4db4683656ba1dad73640910d98d7b05c881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uncatedFinal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139</Words>
  <Application>Microsoft Office PowerPoint</Application>
  <PresentationFormat>On-screen Show (4:3)</PresentationFormat>
  <Paragraphs>11</Paragraphs>
  <Slides>5</Slides>
  <Notes>4</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TruncatedFinalSlide</vt:lpstr>
      <vt:lpstr>10 Body Language Mistakes During Presentations</vt:lpstr>
      <vt:lpstr>Non-verbal communication can impact your presentation at large. Several studies have shown that body language contributes both in a positive and negative way to a presenter’s influence. Body language is extremely important as you walk into a room to deliver a presentation. Your behaviour helps the audience to figure out your personality and message much before you begin the presentation. </vt:lpstr>
      <vt:lpstr>1. Avoiding eye contact  Let’s start from the eyes. Avoiding eye contact often implies deceit towards the audience. Always try to maintain an eye contact with the audience while making any point even if it is for a short duration. But don’t break the contact too rapidly.   Remember: Eye contact can help you persuade the audience better on any particular matter since it signifies the confidence of the presence.   </vt:lpstr>
      <vt:lpstr>  2. Rolling of the eyes.  Don’t even think of trying it since rolling the eyes sends an attitude of disrespect towards the audience. Rolling of the eyes tells your audience that you are lying to them.  Remember: Try making a firm eye contact to convey your preparedness towards the presentation. A little smile can be a great add-on. </vt:lpstr>
      <vt:lpstr>Interesting, right?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8709458</dc:title>
  <dc:creator>Govind User</dc:creator>
  <cp:lastModifiedBy>CrystalGraphics, Inc.</cp:lastModifiedBy>
  <cp:revision>15</cp:revision>
  <dcterms:created xsi:type="dcterms:W3CDTF">2006-08-16T00:00:00Z</dcterms:created>
  <dcterms:modified xsi:type="dcterms:W3CDTF">2019-04-21T13:21:01Z</dcterms:modified>
</cp:coreProperties>
</file>