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10/1/2021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10/1/2021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10/1/2021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10/1/2021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10/1/2021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10/1/2021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10/1/2021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10/1/2021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10/1/2021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10/1/2021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10/1/2021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5260" y="979271"/>
            <a:ext cx="8825658" cy="2677648"/>
          </a:xfrm>
        </p:spPr>
        <p:txBody>
          <a:bodyPr/>
          <a:lstStyle/>
          <a:p>
            <a:pPr algn="ctr"/>
            <a:r>
              <a:rPr lang="ar-JO" dirty="0" smtClean="0"/>
              <a:t>المعلم المبدع </a:t>
            </a:r>
            <a:endParaRPr lang="en-US" dirty="0"/>
          </a:p>
        </p:txBody>
      </p:sp>
    </p:spTree>
    <p:extLst>
      <p:ext uri="{BB962C8B-B14F-4D97-AF65-F5344CB8AC3E}">
        <p14:creationId xmlns:p14="http://schemas.microsoft.com/office/powerpoint/2010/main" val="1787486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smtClean="0"/>
              <a:t>دور المعلم في بناء المجتمع </a:t>
            </a:r>
            <a:endParaRPr lang="en-US" dirty="0"/>
          </a:p>
        </p:txBody>
      </p:sp>
      <p:sp>
        <p:nvSpPr>
          <p:cNvPr id="3" name="Content Placeholder 2"/>
          <p:cNvSpPr>
            <a:spLocks noGrp="1"/>
          </p:cNvSpPr>
          <p:nvPr>
            <p:ph idx="1"/>
          </p:nvPr>
        </p:nvSpPr>
        <p:spPr>
          <a:xfrm>
            <a:off x="1773139" y="3337596"/>
            <a:ext cx="8825659" cy="3416300"/>
          </a:xfrm>
        </p:spPr>
        <p:txBody>
          <a:bodyPr/>
          <a:lstStyle/>
          <a:p>
            <a:pPr algn="ctr"/>
            <a:r>
              <a:rPr lang="ar-JO" dirty="0"/>
              <a:t>المعلم هو بمثابة عامل البناء الذي يبنى المجتمع لبنة لبنة من خلال ما يزرعه من قيم ومثل عليا في نفوس طلابه، ومن خلال ما يقوم به من تشجيع الطلاب على العمل والمثابرة والبحث عن المعلومات في بطون الكتب، واكتساب المعرفة من شتى بقاع الأرض مهما كلف الأمر، لأن العلم والمعرفة هما السلاح الذي تحارب به الأجيال الجديدة من أجل الوصول النهضة والتطور والازدهار.</a:t>
            </a:r>
            <a:endParaRPr lang="en-US" dirty="0"/>
          </a:p>
        </p:txBody>
      </p:sp>
    </p:spTree>
    <p:extLst>
      <p:ext uri="{BB962C8B-B14F-4D97-AF65-F5344CB8AC3E}">
        <p14:creationId xmlns:p14="http://schemas.microsoft.com/office/powerpoint/2010/main" val="3822045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smtClean="0"/>
              <a:t>أهمية المعلم المبدع </a:t>
            </a:r>
            <a:endParaRPr lang="en-US" dirty="0"/>
          </a:p>
        </p:txBody>
      </p:sp>
      <p:sp>
        <p:nvSpPr>
          <p:cNvPr id="3" name="Content Placeholder 2"/>
          <p:cNvSpPr>
            <a:spLocks noGrp="1"/>
          </p:cNvSpPr>
          <p:nvPr>
            <p:ph idx="1"/>
          </p:nvPr>
        </p:nvSpPr>
        <p:spPr/>
        <p:txBody>
          <a:bodyPr/>
          <a:lstStyle/>
          <a:p>
            <a:pPr algn="ctr"/>
            <a:r>
              <a:rPr lang="ar-JO" dirty="0"/>
              <a:t>وإن المعلم الذي يقوم بهذا الدور الكبير في المجتمع يستحق كل الاحترام والتقدير من الطلاب ومن المجتمع بشكل عام، ويكون هذا الاحترام من خلال تقدير مكانة المعلمين في المجتمع والتأكيد على ذلك أمام الطلاب من خلال وسائل الإعلام التي تلعب دورًا كبيرًا في التأثير على الطلاب، كما أن الآباء يجب أن يقوما بدور فاعل في التأكيد على وجوب شكر المعلم في نفوس أولادهم، وعليهم أن يدعموهم عندما يريد الطفل أن يشكر معلم بأي طريقة والثناء عليهم، ومساعدتهم في إعداد الهدايا للمعلمين للتعبير عن الشكر الكبير والامتنان.</a:t>
            </a:r>
          </a:p>
          <a:p>
            <a:pPr marL="0" indent="0">
              <a:buNone/>
            </a:pPr>
            <a:r>
              <a:rPr lang="ar-JO" dirty="0"/>
              <a:t/>
            </a:r>
            <a:br>
              <a:rPr lang="ar-JO" dirty="0"/>
            </a:br>
            <a:endParaRPr lang="en-US" dirty="0"/>
          </a:p>
        </p:txBody>
      </p:sp>
    </p:spTree>
    <p:extLst>
      <p:ext uri="{BB962C8B-B14F-4D97-AF65-F5344CB8AC3E}">
        <p14:creationId xmlns:p14="http://schemas.microsoft.com/office/powerpoint/2010/main" val="2767716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smtClean="0"/>
              <a:t>معلمنا هو النور في حياتنا </a:t>
            </a:r>
            <a:endParaRPr lang="en-US" dirty="0"/>
          </a:p>
        </p:txBody>
      </p:sp>
      <p:sp>
        <p:nvSpPr>
          <p:cNvPr id="3" name="Content Placeholder 2"/>
          <p:cNvSpPr>
            <a:spLocks noGrp="1"/>
          </p:cNvSpPr>
          <p:nvPr>
            <p:ph idx="1"/>
          </p:nvPr>
        </p:nvSpPr>
        <p:spPr/>
        <p:txBody>
          <a:bodyPr/>
          <a:lstStyle/>
          <a:p>
            <a:pPr algn="ctr"/>
            <a:r>
              <a:rPr lang="ar-JO" dirty="0"/>
              <a:t>كل معلومة اكتسبناها وكل المعارف التي حصلنا عليها إنما هي بفضل المعلمين الفضلاء الذين دعمونا ووقفوا إلى جانبنا طوال السنين الماضية، وما زالوا يقفون معنا ويمسكون بأيدينا لتصبح أقوى ونخرج إلى العالم ونحن أقوياء قادرين على المواجهة، قادرين على تحدي كل ما قد يواجهها من الصعاب، إن المعلم هو النور الذي اشرق في صباحنا، وهو الشمعة التي أشارت ظلامنا، فهو بما يحمله من رحابة صدر وسعة وتقبل للطلاب على اختلافهم، وعلى تنوع أعراقهم وأجناسهم يستحق منا أن نقف له كل يوم ونشكره على كل ما يقدمه لنا، وعلى عطائه اللامحدود وبذله الغالي والنفيس في سبيل ضمان مصلحتنا.</a:t>
            </a:r>
          </a:p>
          <a:p>
            <a:pPr marL="0" indent="0">
              <a:buNone/>
            </a:pPr>
            <a:r>
              <a:rPr lang="ar-JO" dirty="0"/>
              <a:t/>
            </a:r>
            <a:br>
              <a:rPr lang="ar-JO" dirty="0"/>
            </a:br>
            <a:endParaRPr lang="en-US" dirty="0"/>
          </a:p>
        </p:txBody>
      </p:sp>
    </p:spTree>
    <p:extLst>
      <p:ext uri="{BB962C8B-B14F-4D97-AF65-F5344CB8AC3E}">
        <p14:creationId xmlns:p14="http://schemas.microsoft.com/office/powerpoint/2010/main" val="1277504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smtClean="0"/>
              <a:t>شعر عن المعلم </a:t>
            </a:r>
            <a:endParaRPr lang="en-US" dirty="0"/>
          </a:p>
        </p:txBody>
      </p:sp>
      <p:sp>
        <p:nvSpPr>
          <p:cNvPr id="3" name="Content Placeholder 2"/>
          <p:cNvSpPr>
            <a:spLocks noGrp="1"/>
          </p:cNvSpPr>
          <p:nvPr>
            <p:ph idx="1"/>
          </p:nvPr>
        </p:nvSpPr>
        <p:spPr/>
        <p:txBody>
          <a:bodyPr/>
          <a:lstStyle/>
          <a:p>
            <a:pPr marL="0" indent="0" algn="ctr">
              <a:buNone/>
            </a:pPr>
            <a:r>
              <a:rPr lang="ar-JO" dirty="0"/>
              <a:t>أشعلت روحك في الآفاق مصباحًا *** ورحت تزرع في الأوطان أرواحًا</a:t>
            </a:r>
            <a:r>
              <a:rPr lang="ar-JO" dirty="0"/>
              <a:t/>
            </a:r>
            <a:br>
              <a:rPr lang="ar-JO" dirty="0"/>
            </a:br>
            <a:r>
              <a:rPr lang="ar-JO" dirty="0"/>
              <a:t>ورحت توقد في الأبدان مفتخراً *** عزيمة تغمر الأكوان إصباحاً</a:t>
            </a:r>
            <a:r>
              <a:rPr lang="ar-JO" dirty="0"/>
              <a:t/>
            </a:r>
            <a:br>
              <a:rPr lang="ar-JO" dirty="0"/>
            </a:br>
            <a:r>
              <a:rPr lang="ar-JO" dirty="0"/>
              <a:t>ورحت تبني منارات العلا شهباً *** وتوقد الحلم آمالاً وأفراحاً</a:t>
            </a:r>
            <a:r>
              <a:rPr lang="ar-JO" dirty="0"/>
              <a:t/>
            </a:r>
            <a:br>
              <a:rPr lang="ar-JO" dirty="0"/>
            </a:br>
            <a:r>
              <a:rPr lang="ar-JO" dirty="0"/>
              <a:t>حملتَ همّ بناء الجيل متّخذا *** من درب أحمدَ للأمجاد مفتاحاً</a:t>
            </a:r>
            <a:r>
              <a:rPr lang="ar-JO" dirty="0"/>
              <a:t/>
            </a:r>
            <a:br>
              <a:rPr lang="ar-JO" dirty="0"/>
            </a:br>
            <a:r>
              <a:rPr lang="ar-JO" dirty="0"/>
              <a:t>وقفت نفسك في ذات الإله *** وما طلبتَ شكراً وتقديراً وأمداحاً</a:t>
            </a:r>
            <a:r>
              <a:rPr lang="ar-JO" dirty="0"/>
              <a:t/>
            </a:r>
            <a:br>
              <a:rPr lang="ar-JO" dirty="0"/>
            </a:br>
            <a:r>
              <a:rPr lang="ar-JO" dirty="0"/>
              <a:t>فما تعبتَ وما كلّت جوارحكم *** وما مللتَ ولكن زدتَ إلحاحا</a:t>
            </a:r>
            <a:r>
              <a:rPr lang="ar-JO" dirty="0"/>
              <a:t/>
            </a:r>
            <a:br>
              <a:rPr lang="ar-JO" dirty="0"/>
            </a:br>
            <a:r>
              <a:rPr lang="ar-JO" dirty="0"/>
              <a:t>وما نظرتَ إلى أجرٍ وقد نقصت *** حاجات أهلٍ وما قالوا: لقد باحا</a:t>
            </a:r>
            <a:r>
              <a:rPr lang="ar-JO" dirty="0"/>
              <a:t/>
            </a:r>
            <a:br>
              <a:rPr lang="ar-JO" dirty="0"/>
            </a:br>
            <a:r>
              <a:rPr lang="ar-JO" dirty="0"/>
              <a:t>علّلتَ نفسك بالآمال تزرعها *** حتى غدوتَ أمام الناس فلّاحا</a:t>
            </a:r>
            <a:r>
              <a:rPr lang="ar-JO" dirty="0"/>
              <a:t/>
            </a:r>
            <a:br>
              <a:rPr lang="ar-JO" dirty="0"/>
            </a:br>
            <a:r>
              <a:rPr lang="ar-JO" dirty="0"/>
              <a:t>ورحت تستوعب الطلاب مصطبراً *** فذا ثقيل، وذا ما انفكّ مزّاحاً</a:t>
            </a:r>
            <a:r>
              <a:rPr lang="ar-JO" dirty="0"/>
              <a:t/>
            </a:r>
            <a:br>
              <a:rPr lang="ar-JO" dirty="0"/>
            </a:br>
            <a:r>
              <a:rPr lang="ar-JO" dirty="0"/>
              <a:t>وذا مريض وفي عينيه بعض عمى *** وذا أصمّ وعنه الركب قد راحا</a:t>
            </a:r>
            <a:r>
              <a:rPr lang="ar-JO" dirty="0"/>
              <a:t/>
            </a:r>
            <a:br>
              <a:rPr lang="ar-JO" dirty="0"/>
            </a:br>
            <a:r>
              <a:rPr lang="ar-JO" dirty="0"/>
              <a:t>وذا عليل، ففي أعضائه وجع وفي *** الخلايا دبيب منه ما انزاحا</a:t>
            </a:r>
            <a:r>
              <a:rPr lang="ar-JO" dirty="0"/>
              <a:t/>
            </a:r>
            <a:br>
              <a:rPr lang="ar-JO" dirty="0"/>
            </a:br>
            <a:r>
              <a:rPr lang="ar-JO" dirty="0"/>
              <a:t>وذا بطيء بطيء في تعلّمه لا *** يفهم الدرس مهما كنت شَرّاحاً</a:t>
            </a:r>
            <a:endParaRPr lang="en-US" dirty="0"/>
          </a:p>
        </p:txBody>
      </p:sp>
    </p:spTree>
    <p:extLst>
      <p:ext uri="{BB962C8B-B14F-4D97-AF65-F5344CB8AC3E}">
        <p14:creationId xmlns:p14="http://schemas.microsoft.com/office/powerpoint/2010/main" val="5535600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TM02900722[[fn=Ion Boardroom]]</Template>
  <TotalTime>60</TotalTime>
  <Words>292</Words>
  <Application>Microsoft Office PowerPoint</Application>
  <PresentationFormat>Widescreen</PresentationFormat>
  <Paragraphs>11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Century Gothic</vt:lpstr>
      <vt:lpstr>Times New Roman</vt:lpstr>
      <vt:lpstr>Wingdings 3</vt:lpstr>
      <vt:lpstr>Ion Boardroom</vt:lpstr>
      <vt:lpstr>المعلم المبدع </vt:lpstr>
      <vt:lpstr>دور المعلم في بناء المجتمع </vt:lpstr>
      <vt:lpstr>أهمية المعلم المبدع </vt:lpstr>
      <vt:lpstr>معلمنا هو النور في حياتنا </vt:lpstr>
      <vt:lpstr>شعر عن المعلم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المعلم المبدع</dc:title>
  <dc:creator>Alaa Mousa</dc:creator>
  <cp:lastModifiedBy>Alaa Mousa</cp:lastModifiedBy>
  <cp:revision>2</cp:revision>
  <dcterms:created xsi:type="dcterms:W3CDTF">2021-09-30T21:46:42Z</dcterms:created>
  <dcterms:modified xsi:type="dcterms:W3CDTF">2021-09-30T22:47:02Z</dcterms:modified>
</cp:coreProperties>
</file>