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47C31A8-6F63-4111-BFEB-D33832E323D0}" type="datetimeFigureOut">
              <a:rPr lang="ar-SY" smtClean="0"/>
              <a:t>21/03/1444</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AFE2AA6E-510D-4D73-9F65-3DA7D8048AB6}" type="slidenum">
              <a:rPr lang="ar-SY" smtClean="0"/>
              <a:t>‹#›</a:t>
            </a:fld>
            <a:endParaRPr lang="ar-SY"/>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59405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F47C31A8-6F63-4111-BFEB-D33832E323D0}" type="datetimeFigureOut">
              <a:rPr lang="ar-SY" smtClean="0"/>
              <a:t>21/03/1444</a:t>
            </a:fld>
            <a:endParaRPr lang="ar-SY"/>
          </a:p>
        </p:txBody>
      </p:sp>
      <p:sp>
        <p:nvSpPr>
          <p:cNvPr id="4" name="Footer Placeholder 3"/>
          <p:cNvSpPr>
            <a:spLocks noGrp="1"/>
          </p:cNvSpPr>
          <p:nvPr>
            <p:ph type="ftr" sz="quarter" idx="11"/>
          </p:nvPr>
        </p:nvSpPr>
        <p:spPr/>
        <p:txBody>
          <a:bodyPr/>
          <a:lstStyle/>
          <a:p>
            <a:endParaRPr lang="ar-SY"/>
          </a:p>
        </p:txBody>
      </p:sp>
      <p:sp>
        <p:nvSpPr>
          <p:cNvPr id="5" name="Slide Number Placeholder 4"/>
          <p:cNvSpPr>
            <a:spLocks noGrp="1"/>
          </p:cNvSpPr>
          <p:nvPr>
            <p:ph type="sldNum" sz="quarter" idx="12"/>
          </p:nvPr>
        </p:nvSpPr>
        <p:spPr/>
        <p:txBody>
          <a:bodyPr/>
          <a:lstStyle/>
          <a:p>
            <a:fld id="{AFE2AA6E-510D-4D73-9F65-3DA7D8048AB6}" type="slidenum">
              <a:rPr lang="ar-SY" smtClean="0"/>
              <a:t>‹#›</a:t>
            </a:fld>
            <a:endParaRPr lang="ar-SY"/>
          </a:p>
        </p:txBody>
      </p:sp>
    </p:spTree>
    <p:extLst>
      <p:ext uri="{BB962C8B-B14F-4D97-AF65-F5344CB8AC3E}">
        <p14:creationId xmlns:p14="http://schemas.microsoft.com/office/powerpoint/2010/main" val="5771833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47C31A8-6F63-4111-BFEB-D33832E323D0}" type="datetimeFigureOut">
              <a:rPr lang="ar-SY" smtClean="0"/>
              <a:t>21/03/1444</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AFE2AA6E-510D-4D73-9F65-3DA7D8048AB6}" type="slidenum">
              <a:rPr lang="ar-SY" smtClean="0"/>
              <a:t>‹#›</a:t>
            </a:fld>
            <a:endParaRPr lang="ar-SY"/>
          </a:p>
        </p:txBody>
      </p:sp>
    </p:spTree>
    <p:extLst>
      <p:ext uri="{BB962C8B-B14F-4D97-AF65-F5344CB8AC3E}">
        <p14:creationId xmlns:p14="http://schemas.microsoft.com/office/powerpoint/2010/main" val="19378123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47C31A8-6F63-4111-BFEB-D33832E323D0}" type="datetimeFigureOut">
              <a:rPr lang="ar-SY" smtClean="0"/>
              <a:t>21/03/1444</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AFE2AA6E-510D-4D73-9F65-3DA7D8048AB6}" type="slidenum">
              <a:rPr lang="ar-SY" smtClean="0"/>
              <a:t>‹#›</a:t>
            </a:fld>
            <a:endParaRPr lang="ar-SY"/>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264636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47C31A8-6F63-4111-BFEB-D33832E323D0}" type="datetimeFigureOut">
              <a:rPr lang="ar-SY" smtClean="0"/>
              <a:t>21/03/1444</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AFE2AA6E-510D-4D73-9F65-3DA7D8048AB6}" type="slidenum">
              <a:rPr lang="ar-SY" smtClean="0"/>
              <a:t>‹#›</a:t>
            </a:fld>
            <a:endParaRPr lang="ar-SY"/>
          </a:p>
        </p:txBody>
      </p:sp>
    </p:spTree>
    <p:extLst>
      <p:ext uri="{BB962C8B-B14F-4D97-AF65-F5344CB8AC3E}">
        <p14:creationId xmlns:p14="http://schemas.microsoft.com/office/powerpoint/2010/main" val="38810934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47C31A8-6F63-4111-BFEB-D33832E323D0}" type="datetimeFigureOut">
              <a:rPr lang="ar-SY" smtClean="0"/>
              <a:t>21/03/1444</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AFE2AA6E-510D-4D73-9F65-3DA7D8048AB6}" type="slidenum">
              <a:rPr lang="ar-SY" smtClean="0"/>
              <a:t>‹#›</a:t>
            </a:fld>
            <a:endParaRPr lang="ar-SY"/>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779429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47C31A8-6F63-4111-BFEB-D33832E323D0}" type="datetimeFigureOut">
              <a:rPr lang="ar-SY" smtClean="0"/>
              <a:t>21/03/1444</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AFE2AA6E-510D-4D73-9F65-3DA7D8048AB6}" type="slidenum">
              <a:rPr lang="ar-SY" smtClean="0"/>
              <a:t>‹#›</a:t>
            </a:fld>
            <a:endParaRPr lang="ar-SY"/>
          </a:p>
        </p:txBody>
      </p:sp>
    </p:spTree>
    <p:extLst>
      <p:ext uri="{BB962C8B-B14F-4D97-AF65-F5344CB8AC3E}">
        <p14:creationId xmlns:p14="http://schemas.microsoft.com/office/powerpoint/2010/main" val="27586968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47C31A8-6F63-4111-BFEB-D33832E323D0}" type="datetimeFigureOut">
              <a:rPr lang="ar-SY" smtClean="0"/>
              <a:t>21/03/1444</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AFE2AA6E-510D-4D73-9F65-3DA7D8048AB6}" type="slidenum">
              <a:rPr lang="ar-SY" smtClean="0"/>
              <a:t>‹#›</a:t>
            </a:fld>
            <a:endParaRPr lang="ar-SY"/>
          </a:p>
        </p:txBody>
      </p:sp>
    </p:spTree>
    <p:extLst>
      <p:ext uri="{BB962C8B-B14F-4D97-AF65-F5344CB8AC3E}">
        <p14:creationId xmlns:p14="http://schemas.microsoft.com/office/powerpoint/2010/main" val="37743062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47C31A8-6F63-4111-BFEB-D33832E323D0}" type="datetimeFigureOut">
              <a:rPr lang="ar-SY" smtClean="0"/>
              <a:t>21/03/1444</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AFE2AA6E-510D-4D73-9F65-3DA7D8048AB6}" type="slidenum">
              <a:rPr lang="ar-SY" smtClean="0"/>
              <a:t>‹#›</a:t>
            </a:fld>
            <a:endParaRPr lang="ar-SY"/>
          </a:p>
        </p:txBody>
      </p:sp>
    </p:spTree>
    <p:extLst>
      <p:ext uri="{BB962C8B-B14F-4D97-AF65-F5344CB8AC3E}">
        <p14:creationId xmlns:p14="http://schemas.microsoft.com/office/powerpoint/2010/main" val="32394863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47C31A8-6F63-4111-BFEB-D33832E323D0}" type="datetimeFigureOut">
              <a:rPr lang="ar-SY" smtClean="0"/>
              <a:t>21/03/1444</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AFE2AA6E-510D-4D73-9F65-3DA7D8048AB6}" type="slidenum">
              <a:rPr lang="ar-SY" smtClean="0"/>
              <a:t>‹#›</a:t>
            </a:fld>
            <a:endParaRPr lang="ar-SY"/>
          </a:p>
        </p:txBody>
      </p:sp>
    </p:spTree>
    <p:extLst>
      <p:ext uri="{BB962C8B-B14F-4D97-AF65-F5344CB8AC3E}">
        <p14:creationId xmlns:p14="http://schemas.microsoft.com/office/powerpoint/2010/main" val="12451296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47C31A8-6F63-4111-BFEB-D33832E323D0}" type="datetimeFigureOut">
              <a:rPr lang="ar-SY" smtClean="0"/>
              <a:t>21/03/1444</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AFE2AA6E-510D-4D73-9F65-3DA7D8048AB6}" type="slidenum">
              <a:rPr lang="ar-SY" smtClean="0"/>
              <a:t>‹#›</a:t>
            </a:fld>
            <a:endParaRPr lang="ar-SY"/>
          </a:p>
        </p:txBody>
      </p:sp>
    </p:spTree>
    <p:extLst>
      <p:ext uri="{BB962C8B-B14F-4D97-AF65-F5344CB8AC3E}">
        <p14:creationId xmlns:p14="http://schemas.microsoft.com/office/powerpoint/2010/main" val="35558046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47C31A8-6F63-4111-BFEB-D33832E323D0}" type="datetimeFigureOut">
              <a:rPr lang="ar-SY" smtClean="0"/>
              <a:t>21/03/1444</a:t>
            </a:fld>
            <a:endParaRPr lang="ar-SY"/>
          </a:p>
        </p:txBody>
      </p:sp>
      <p:sp>
        <p:nvSpPr>
          <p:cNvPr id="6" name="Footer Placeholder 5"/>
          <p:cNvSpPr>
            <a:spLocks noGrp="1"/>
          </p:cNvSpPr>
          <p:nvPr>
            <p:ph type="ftr" sz="quarter" idx="11"/>
          </p:nvPr>
        </p:nvSpPr>
        <p:spPr/>
        <p:txBody>
          <a:bodyPr/>
          <a:lstStyle/>
          <a:p>
            <a:endParaRPr lang="ar-SY"/>
          </a:p>
        </p:txBody>
      </p:sp>
      <p:sp>
        <p:nvSpPr>
          <p:cNvPr id="7" name="Slide Number Placeholder 6"/>
          <p:cNvSpPr>
            <a:spLocks noGrp="1"/>
          </p:cNvSpPr>
          <p:nvPr>
            <p:ph type="sldNum" sz="quarter" idx="12"/>
          </p:nvPr>
        </p:nvSpPr>
        <p:spPr/>
        <p:txBody>
          <a:bodyPr/>
          <a:lstStyle/>
          <a:p>
            <a:fld id="{AFE2AA6E-510D-4D73-9F65-3DA7D8048AB6}" type="slidenum">
              <a:rPr lang="ar-SY" smtClean="0"/>
              <a:t>‹#›</a:t>
            </a:fld>
            <a:endParaRPr lang="ar-SY"/>
          </a:p>
        </p:txBody>
      </p:sp>
    </p:spTree>
    <p:extLst>
      <p:ext uri="{BB962C8B-B14F-4D97-AF65-F5344CB8AC3E}">
        <p14:creationId xmlns:p14="http://schemas.microsoft.com/office/powerpoint/2010/main" val="27752068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47C31A8-6F63-4111-BFEB-D33832E323D0}" type="datetimeFigureOut">
              <a:rPr lang="ar-SY" smtClean="0"/>
              <a:t>21/03/1444</a:t>
            </a:fld>
            <a:endParaRPr lang="ar-SY"/>
          </a:p>
        </p:txBody>
      </p:sp>
      <p:sp>
        <p:nvSpPr>
          <p:cNvPr id="8" name="Footer Placeholder 7"/>
          <p:cNvSpPr>
            <a:spLocks noGrp="1"/>
          </p:cNvSpPr>
          <p:nvPr>
            <p:ph type="ftr" sz="quarter" idx="11"/>
          </p:nvPr>
        </p:nvSpPr>
        <p:spPr/>
        <p:txBody>
          <a:bodyPr/>
          <a:lstStyle/>
          <a:p>
            <a:endParaRPr lang="ar-SY"/>
          </a:p>
        </p:txBody>
      </p:sp>
      <p:sp>
        <p:nvSpPr>
          <p:cNvPr id="9" name="Slide Number Placeholder 8"/>
          <p:cNvSpPr>
            <a:spLocks noGrp="1"/>
          </p:cNvSpPr>
          <p:nvPr>
            <p:ph type="sldNum" sz="quarter" idx="12"/>
          </p:nvPr>
        </p:nvSpPr>
        <p:spPr/>
        <p:txBody>
          <a:bodyPr/>
          <a:lstStyle/>
          <a:p>
            <a:fld id="{AFE2AA6E-510D-4D73-9F65-3DA7D8048AB6}" type="slidenum">
              <a:rPr lang="ar-SY" smtClean="0"/>
              <a:t>‹#›</a:t>
            </a:fld>
            <a:endParaRPr lang="ar-SY"/>
          </a:p>
        </p:txBody>
      </p:sp>
    </p:spTree>
    <p:extLst>
      <p:ext uri="{BB962C8B-B14F-4D97-AF65-F5344CB8AC3E}">
        <p14:creationId xmlns:p14="http://schemas.microsoft.com/office/powerpoint/2010/main" val="8769884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47C31A8-6F63-4111-BFEB-D33832E323D0}" type="datetimeFigureOut">
              <a:rPr lang="ar-SY" smtClean="0"/>
              <a:t>21/03/1444</a:t>
            </a:fld>
            <a:endParaRPr lang="ar-SY"/>
          </a:p>
        </p:txBody>
      </p:sp>
      <p:sp>
        <p:nvSpPr>
          <p:cNvPr id="4" name="Footer Placeholder 3"/>
          <p:cNvSpPr>
            <a:spLocks noGrp="1"/>
          </p:cNvSpPr>
          <p:nvPr>
            <p:ph type="ftr" sz="quarter" idx="11"/>
          </p:nvPr>
        </p:nvSpPr>
        <p:spPr/>
        <p:txBody>
          <a:bodyPr/>
          <a:lstStyle/>
          <a:p>
            <a:endParaRPr lang="ar-SY"/>
          </a:p>
        </p:txBody>
      </p:sp>
      <p:sp>
        <p:nvSpPr>
          <p:cNvPr id="5" name="Slide Number Placeholder 4"/>
          <p:cNvSpPr>
            <a:spLocks noGrp="1"/>
          </p:cNvSpPr>
          <p:nvPr>
            <p:ph type="sldNum" sz="quarter" idx="12"/>
          </p:nvPr>
        </p:nvSpPr>
        <p:spPr/>
        <p:txBody>
          <a:bodyPr/>
          <a:lstStyle/>
          <a:p>
            <a:fld id="{AFE2AA6E-510D-4D73-9F65-3DA7D8048AB6}" type="slidenum">
              <a:rPr lang="ar-SY" smtClean="0"/>
              <a:t>‹#›</a:t>
            </a:fld>
            <a:endParaRPr lang="ar-SY"/>
          </a:p>
        </p:txBody>
      </p:sp>
    </p:spTree>
    <p:extLst>
      <p:ext uri="{BB962C8B-B14F-4D97-AF65-F5344CB8AC3E}">
        <p14:creationId xmlns:p14="http://schemas.microsoft.com/office/powerpoint/2010/main" val="12036294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7C31A8-6F63-4111-BFEB-D33832E323D0}" type="datetimeFigureOut">
              <a:rPr lang="ar-SY" smtClean="0"/>
              <a:t>21/03/1444</a:t>
            </a:fld>
            <a:endParaRPr lang="ar-SY"/>
          </a:p>
        </p:txBody>
      </p:sp>
      <p:sp>
        <p:nvSpPr>
          <p:cNvPr id="3" name="Footer Placeholder 2"/>
          <p:cNvSpPr>
            <a:spLocks noGrp="1"/>
          </p:cNvSpPr>
          <p:nvPr>
            <p:ph type="ftr" sz="quarter" idx="11"/>
          </p:nvPr>
        </p:nvSpPr>
        <p:spPr/>
        <p:txBody>
          <a:bodyPr/>
          <a:lstStyle/>
          <a:p>
            <a:endParaRPr lang="ar-SY"/>
          </a:p>
        </p:txBody>
      </p:sp>
      <p:sp>
        <p:nvSpPr>
          <p:cNvPr id="4" name="Slide Number Placeholder 3"/>
          <p:cNvSpPr>
            <a:spLocks noGrp="1"/>
          </p:cNvSpPr>
          <p:nvPr>
            <p:ph type="sldNum" sz="quarter" idx="12"/>
          </p:nvPr>
        </p:nvSpPr>
        <p:spPr/>
        <p:txBody>
          <a:bodyPr/>
          <a:lstStyle/>
          <a:p>
            <a:fld id="{AFE2AA6E-510D-4D73-9F65-3DA7D8048AB6}" type="slidenum">
              <a:rPr lang="ar-SY" smtClean="0"/>
              <a:t>‹#›</a:t>
            </a:fld>
            <a:endParaRPr lang="ar-SY"/>
          </a:p>
        </p:txBody>
      </p:sp>
    </p:spTree>
    <p:extLst>
      <p:ext uri="{BB962C8B-B14F-4D97-AF65-F5344CB8AC3E}">
        <p14:creationId xmlns:p14="http://schemas.microsoft.com/office/powerpoint/2010/main" val="9173866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47C31A8-6F63-4111-BFEB-D33832E323D0}" type="datetimeFigureOut">
              <a:rPr lang="ar-SY" smtClean="0"/>
              <a:t>21/03/1444</a:t>
            </a:fld>
            <a:endParaRPr lang="ar-SY"/>
          </a:p>
        </p:txBody>
      </p:sp>
      <p:sp>
        <p:nvSpPr>
          <p:cNvPr id="6" name="Footer Placeholder 5"/>
          <p:cNvSpPr>
            <a:spLocks noGrp="1"/>
          </p:cNvSpPr>
          <p:nvPr>
            <p:ph type="ftr" sz="quarter" idx="11"/>
          </p:nvPr>
        </p:nvSpPr>
        <p:spPr/>
        <p:txBody>
          <a:bodyPr/>
          <a:lstStyle/>
          <a:p>
            <a:endParaRPr lang="ar-SY"/>
          </a:p>
        </p:txBody>
      </p:sp>
      <p:sp>
        <p:nvSpPr>
          <p:cNvPr id="7" name="Slide Number Placeholder 6"/>
          <p:cNvSpPr>
            <a:spLocks noGrp="1"/>
          </p:cNvSpPr>
          <p:nvPr>
            <p:ph type="sldNum" sz="quarter" idx="12"/>
          </p:nvPr>
        </p:nvSpPr>
        <p:spPr/>
        <p:txBody>
          <a:bodyPr/>
          <a:lstStyle/>
          <a:p>
            <a:fld id="{AFE2AA6E-510D-4D73-9F65-3DA7D8048AB6}" type="slidenum">
              <a:rPr lang="ar-SY" smtClean="0"/>
              <a:t>‹#›</a:t>
            </a:fld>
            <a:endParaRPr lang="ar-SY"/>
          </a:p>
        </p:txBody>
      </p:sp>
    </p:spTree>
    <p:extLst>
      <p:ext uri="{BB962C8B-B14F-4D97-AF65-F5344CB8AC3E}">
        <p14:creationId xmlns:p14="http://schemas.microsoft.com/office/powerpoint/2010/main" val="24284770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47C31A8-6F63-4111-BFEB-D33832E323D0}" type="datetimeFigureOut">
              <a:rPr lang="ar-SY" smtClean="0"/>
              <a:t>21/03/1444</a:t>
            </a:fld>
            <a:endParaRPr lang="ar-SY"/>
          </a:p>
        </p:txBody>
      </p:sp>
      <p:sp>
        <p:nvSpPr>
          <p:cNvPr id="6" name="Footer Placeholder 5"/>
          <p:cNvSpPr>
            <a:spLocks noGrp="1"/>
          </p:cNvSpPr>
          <p:nvPr>
            <p:ph type="ftr" sz="quarter" idx="11"/>
          </p:nvPr>
        </p:nvSpPr>
        <p:spPr/>
        <p:txBody>
          <a:bodyPr/>
          <a:lstStyle/>
          <a:p>
            <a:endParaRPr lang="ar-SY"/>
          </a:p>
        </p:txBody>
      </p:sp>
      <p:sp>
        <p:nvSpPr>
          <p:cNvPr id="7" name="Slide Number Placeholder 6"/>
          <p:cNvSpPr>
            <a:spLocks noGrp="1"/>
          </p:cNvSpPr>
          <p:nvPr>
            <p:ph type="sldNum" sz="quarter" idx="12"/>
          </p:nvPr>
        </p:nvSpPr>
        <p:spPr/>
        <p:txBody>
          <a:bodyPr/>
          <a:lstStyle/>
          <a:p>
            <a:fld id="{AFE2AA6E-510D-4D73-9F65-3DA7D8048AB6}" type="slidenum">
              <a:rPr lang="ar-SY" smtClean="0"/>
              <a:t>‹#›</a:t>
            </a:fld>
            <a:endParaRPr lang="ar-SY"/>
          </a:p>
        </p:txBody>
      </p:sp>
    </p:spTree>
    <p:extLst>
      <p:ext uri="{BB962C8B-B14F-4D97-AF65-F5344CB8AC3E}">
        <p14:creationId xmlns:p14="http://schemas.microsoft.com/office/powerpoint/2010/main" val="34523085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47C31A8-6F63-4111-BFEB-D33832E323D0}" type="datetimeFigureOut">
              <a:rPr lang="ar-SY" smtClean="0"/>
              <a:t>21/03/1444</a:t>
            </a:fld>
            <a:endParaRPr lang="ar-SY"/>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SY"/>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AFE2AA6E-510D-4D73-9F65-3DA7D8048AB6}" type="slidenum">
              <a:rPr lang="ar-SY" smtClean="0"/>
              <a:t>‹#›</a:t>
            </a:fld>
            <a:endParaRPr lang="ar-SY"/>
          </a:p>
        </p:txBody>
      </p:sp>
    </p:spTree>
    <p:extLst>
      <p:ext uri="{BB962C8B-B14F-4D97-AF65-F5344CB8AC3E}">
        <p14:creationId xmlns:p14="http://schemas.microsoft.com/office/powerpoint/2010/main" val="253492414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725769"/>
            <a:ext cx="9144000" cy="1230402"/>
          </a:xfrm>
          <a:solidFill>
            <a:schemeClr val="accent6"/>
          </a:solidFill>
        </p:spPr>
        <p:txBody>
          <a:bodyPr/>
          <a:lstStyle/>
          <a:p>
            <a:r>
              <a:rPr lang="ar-SY" dirty="0" err="1" smtClean="0"/>
              <a:t>برزنتيشن</a:t>
            </a:r>
            <a:r>
              <a:rPr lang="ar-SY" dirty="0" smtClean="0"/>
              <a:t> عن الرياضة</a:t>
            </a:r>
            <a:endParaRPr lang="ar-SY" dirty="0"/>
          </a:p>
        </p:txBody>
      </p:sp>
    </p:spTree>
    <p:extLst>
      <p:ext uri="{BB962C8B-B14F-4D97-AF65-F5344CB8AC3E}">
        <p14:creationId xmlns:p14="http://schemas.microsoft.com/office/powerpoint/2010/main" val="227599019"/>
      </p:ext>
    </p:extLst>
  </p:cSld>
  <p:clrMapOvr>
    <a:masterClrMapping/>
  </p:clrMapOvr>
  <mc:AlternateContent xmlns:mc="http://schemas.openxmlformats.org/markup-compatibility/2006">
    <mc:Choice xmlns:p14="http://schemas.microsoft.com/office/powerpoint/2010/main"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75000"/>
            </a:schemeClr>
          </a:solidFill>
        </p:spPr>
        <p:txBody>
          <a:bodyPr/>
          <a:lstStyle/>
          <a:p>
            <a:r>
              <a:rPr lang="ar-SY" dirty="0" smtClean="0"/>
              <a:t>مفهوم الرياضة</a:t>
            </a:r>
            <a:endParaRPr lang="ar-SY" dirty="0"/>
          </a:p>
        </p:txBody>
      </p:sp>
      <p:sp>
        <p:nvSpPr>
          <p:cNvPr id="3" name="عنصر نائب للمحتوى 2"/>
          <p:cNvSpPr>
            <a:spLocks noGrp="1"/>
          </p:cNvSpPr>
          <p:nvPr>
            <p:ph idx="1"/>
          </p:nvPr>
        </p:nvSpPr>
        <p:spPr>
          <a:xfrm>
            <a:off x="838200" y="850006"/>
            <a:ext cx="10515600" cy="3322749"/>
          </a:xfrm>
        </p:spPr>
        <p:txBody>
          <a:bodyPr/>
          <a:lstStyle/>
          <a:p>
            <a:r>
              <a:rPr lang="ar-SY" dirty="0" smtClean="0"/>
              <a:t>إنّ الرياضة بمعناها العام تشمل النشاط الحيوي الذي يمارسه الإنسان بهدف تحقيق لياقته الجسدية، وكذلك تفريغ طاقاته السلبية، فهي من أبرز الأنشطة التي يتخلّص بها الإنسان من طاقاته المُزعجة، ومن حالة الفراغ الكبيرة التي تصبّ في حياته، كما وأنّها تُفيد في إعادة ترتيب الأفكار التي تشغل البال لفترةٍ طويلة، حيث تتنشط خلالها الدورة الدموية فيستعيد الدماغ حالة نشاطه من جديد، كما وأنّها من أبرز السياسات التنموية في تحقيق العلاقات </a:t>
            </a:r>
            <a:r>
              <a:rPr lang="ar-SY" dirty="0" err="1" smtClean="0"/>
              <a:t>الإجتماعية</a:t>
            </a:r>
            <a:r>
              <a:rPr lang="ar-SY" dirty="0" smtClean="0"/>
              <a:t> بين الدول على اختلاف مُعتقداتها، حيث لا تقتصر الرياضة على النشاط الفردي الذي يمارسه الإنسان، بل هناك رياضة عالمية كرياضة كرة القدم، والسلة، والتنس، وغيرها العديد التي تشمل على مباريات ومنافسات عالمية ودولية وإقليمية.</a:t>
            </a:r>
            <a:endParaRPr lang="ar-SY" dirty="0"/>
          </a:p>
        </p:txBody>
      </p:sp>
    </p:spTree>
    <p:extLst>
      <p:ext uri="{BB962C8B-B14F-4D97-AF65-F5344CB8AC3E}">
        <p14:creationId xmlns:p14="http://schemas.microsoft.com/office/powerpoint/2010/main" val="42277855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948520"/>
          </a:xfrm>
          <a:solidFill>
            <a:schemeClr val="accent4">
              <a:lumMod val="75000"/>
            </a:schemeClr>
          </a:solidFill>
        </p:spPr>
        <p:txBody>
          <a:bodyPr/>
          <a:lstStyle/>
          <a:p>
            <a:r>
              <a:rPr lang="ar-SY" dirty="0" smtClean="0"/>
              <a:t>أهمية الرياضة</a:t>
            </a:r>
            <a:endParaRPr lang="ar-SY" dirty="0"/>
          </a:p>
        </p:txBody>
      </p:sp>
      <p:sp>
        <p:nvSpPr>
          <p:cNvPr id="3" name="عنصر نائب للمحتوى 2"/>
          <p:cNvSpPr>
            <a:spLocks noGrp="1"/>
          </p:cNvSpPr>
          <p:nvPr>
            <p:ph idx="1"/>
          </p:nvPr>
        </p:nvSpPr>
        <p:spPr>
          <a:xfrm>
            <a:off x="838200" y="1622738"/>
            <a:ext cx="10515600" cy="4451194"/>
          </a:xfrm>
        </p:spPr>
        <p:txBody>
          <a:bodyPr>
            <a:normAutofit fontScale="92500" lnSpcReduction="20000"/>
          </a:bodyPr>
          <a:lstStyle/>
          <a:p>
            <a:r>
              <a:rPr lang="ar-SY" dirty="0" smtClean="0"/>
              <a:t>للرياضة فوائد عديدة، سواء على المستوى الفردي، او حتى على المستوي العالمي، فلطالما اعتمد مكتب الأمم المتحدة الرياضة كوسيلة من وسائل تحقيق التنمية </a:t>
            </a:r>
            <a:r>
              <a:rPr lang="ar-SY" dirty="0" err="1" smtClean="0"/>
              <a:t>الإجتماعية</a:t>
            </a:r>
            <a:r>
              <a:rPr lang="ar-SY" dirty="0" smtClean="0"/>
              <a:t> والسلام بين الدول، وتجاوز العادات والتقاليد والطوائف الدينية، ومن الفوائد الأخرى المُختلفة للرياضة:</a:t>
            </a:r>
          </a:p>
          <a:p>
            <a:r>
              <a:rPr lang="ar-SY" dirty="0" smtClean="0"/>
              <a:t>للتمارين الرياضية قدرة في تنشيط الصحة العقلية والبدنية، فهي تُساهم في تحسين المدى الإدراكي للفرد، وزيادة نشاطه العقلي بأفكاره الإيجابية البنّاءة.</a:t>
            </a:r>
          </a:p>
          <a:p>
            <a:r>
              <a:rPr lang="ar-SY" dirty="0" smtClean="0"/>
              <a:t>تساهم الرياضية في التخلص من عدد كبير من الأمراض، حيث تعمل تلك التمارين على تنشيط الدورة الدموية للجسد، ممّا يُبقي الجسد في حالة نشاط وحيوية دائمة.</a:t>
            </a:r>
          </a:p>
          <a:p>
            <a:r>
              <a:rPr lang="ar-SY" dirty="0" smtClean="0"/>
              <a:t>ترتبط الرياضة ارتباطًا وثيقًا بين الأحاسيس والمشاعر الإنسانية للفرد، حيث من خلال التمارين يتخلّص الإنسان من طاقاته السلبية المتراكمة، ليزداد معها منسوب النشاط الحيوي والبدني للجسد. </a:t>
            </a:r>
          </a:p>
          <a:p>
            <a:r>
              <a:rPr lang="ar-SY" dirty="0" smtClean="0"/>
              <a:t>ممارسة الأنشطة الرياضية الجماعية للأطفال، تُعزّز في أذهانهم فكرة أهمية الانضباط والعمل بروحٍ جماعية مشتركة، كما وتُصبح من المبادئ الراسخة في قلوبهم وسلوكهم الحياتي.</a:t>
            </a:r>
          </a:p>
          <a:p>
            <a:r>
              <a:rPr lang="ar-SY" dirty="0" smtClean="0"/>
              <a:t>تساهم الرياضية في المحافظة على لياقة ومرونة الجسد، حيث تُقلّل من نسبة الدهون والشوائب في الجسم.</a:t>
            </a:r>
          </a:p>
          <a:p>
            <a:r>
              <a:rPr lang="ar-SY" dirty="0" smtClean="0"/>
              <a:t>تساهم الرياضة في زيادة مناعة الجسم.</a:t>
            </a:r>
            <a:endParaRPr lang="ar-SY" dirty="0"/>
          </a:p>
        </p:txBody>
      </p:sp>
    </p:spTree>
    <p:extLst>
      <p:ext uri="{BB962C8B-B14F-4D97-AF65-F5344CB8AC3E}">
        <p14:creationId xmlns:p14="http://schemas.microsoft.com/office/powerpoint/2010/main" val="6214788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793973"/>
          </a:xfrm>
          <a:solidFill>
            <a:schemeClr val="accent4">
              <a:lumMod val="75000"/>
            </a:schemeClr>
          </a:solidFill>
        </p:spPr>
        <p:txBody>
          <a:bodyPr/>
          <a:lstStyle/>
          <a:p>
            <a:r>
              <a:rPr lang="ar-SY" dirty="0" smtClean="0"/>
              <a:t>أنواع الألعاب الرياضية</a:t>
            </a:r>
            <a:endParaRPr lang="ar-SY" dirty="0"/>
          </a:p>
        </p:txBody>
      </p:sp>
      <p:sp>
        <p:nvSpPr>
          <p:cNvPr id="3" name="عنصر نائب للمحتوى 2"/>
          <p:cNvSpPr>
            <a:spLocks noGrp="1"/>
          </p:cNvSpPr>
          <p:nvPr>
            <p:ph idx="1"/>
          </p:nvPr>
        </p:nvSpPr>
        <p:spPr>
          <a:xfrm>
            <a:off x="684212" y="1481070"/>
            <a:ext cx="8534400" cy="4700789"/>
          </a:xfrm>
        </p:spPr>
        <p:txBody>
          <a:bodyPr>
            <a:normAutofit/>
          </a:bodyPr>
          <a:lstStyle/>
          <a:p>
            <a:r>
              <a:rPr lang="ar-SY" dirty="0" smtClean="0"/>
              <a:t>تتنوع الرياضات حول العالم، حيث هناك ما يُقارب ال 8000 نوع رياضي في مختلف أنحاء العالم، حيث تنقسم فبعضها تمارس بشكل فردي، وبعضها تكون ضمن فريق جماعي، والتي يُمكن ممارستها من قِبل كافة الفئات العمرية، حيث منها:</a:t>
            </a:r>
          </a:p>
          <a:p>
            <a:r>
              <a:rPr lang="ar-SY" dirty="0" smtClean="0">
                <a:solidFill>
                  <a:srgbClr val="FF0000"/>
                </a:solidFill>
              </a:rPr>
              <a:t>رياضة الركض:</a:t>
            </a:r>
            <a:r>
              <a:rPr lang="ar-SY" dirty="0" smtClean="0"/>
              <a:t> حيث لا تقتصر هذه الرياضة على الأشخاص الفردية، بل إنّها من الرياضات التي تدخل ضمن منافسات عالمية، كما وأنّها من أكثر الرياضات استخدامًا حول العالم.</a:t>
            </a:r>
          </a:p>
          <a:p>
            <a:r>
              <a:rPr lang="ar-SY" dirty="0" smtClean="0">
                <a:solidFill>
                  <a:srgbClr val="FF0000"/>
                </a:solidFill>
              </a:rPr>
              <a:t>رياضة اليوغا:</a:t>
            </a:r>
            <a:r>
              <a:rPr lang="ar-SY" dirty="0" smtClean="0"/>
              <a:t> تمارين بسيطة تفيد في إعادة ترتيب الفوضى النفسية، حيث يحصل خلالها الشخص على قدر كافٍ من الهدوء والسلام النفسي.</a:t>
            </a:r>
          </a:p>
          <a:p>
            <a:r>
              <a:rPr lang="ar-SY" dirty="0" smtClean="0">
                <a:solidFill>
                  <a:srgbClr val="FF0000"/>
                </a:solidFill>
              </a:rPr>
              <a:t>رياضة الفنون الجسدية:</a:t>
            </a:r>
            <a:r>
              <a:rPr lang="ar-SY" dirty="0" smtClean="0"/>
              <a:t> حيث تنقسم بمفهومها إلى ثلاثة أنواع، وهي الرياضة الجسدية مثل الكاراتيه، والفن القتالي مثل قتال الشوارع، والفن الحربي.</a:t>
            </a:r>
            <a:endParaRPr lang="ar-SY" dirty="0"/>
          </a:p>
        </p:txBody>
      </p:sp>
    </p:spTree>
    <p:extLst>
      <p:ext uri="{BB962C8B-B14F-4D97-AF65-F5344CB8AC3E}">
        <p14:creationId xmlns:p14="http://schemas.microsoft.com/office/powerpoint/2010/main" val="54872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37882"/>
            <a:ext cx="10515600" cy="5679583"/>
          </a:xfrm>
        </p:spPr>
        <p:txBody>
          <a:bodyPr>
            <a:normAutofit lnSpcReduction="10000"/>
          </a:bodyPr>
          <a:lstStyle/>
          <a:p>
            <a:r>
              <a:rPr lang="ar-SY" dirty="0" smtClean="0"/>
              <a:t>التزلج على الجليد.</a:t>
            </a:r>
          </a:p>
          <a:p>
            <a:r>
              <a:rPr lang="ar-SY" dirty="0" smtClean="0"/>
              <a:t>ركوب الدراجات.</a:t>
            </a:r>
          </a:p>
          <a:p>
            <a:r>
              <a:rPr lang="ar-SY" dirty="0" smtClean="0"/>
              <a:t>رياضة كرة القدم.</a:t>
            </a:r>
          </a:p>
          <a:p>
            <a:r>
              <a:rPr lang="ar-SY" dirty="0" smtClean="0"/>
              <a:t>رياضة التنس.</a:t>
            </a:r>
          </a:p>
          <a:p>
            <a:r>
              <a:rPr lang="ar-SY" dirty="0" smtClean="0"/>
              <a:t>رياضة كرة الطائرة.</a:t>
            </a:r>
          </a:p>
          <a:p>
            <a:r>
              <a:rPr lang="ar-SY" dirty="0" smtClean="0"/>
              <a:t>رياضة كرة السلة.</a:t>
            </a:r>
          </a:p>
          <a:p>
            <a:r>
              <a:rPr lang="ar-SY" dirty="0" smtClean="0"/>
              <a:t>رفع الأثقال.</a:t>
            </a:r>
          </a:p>
          <a:p>
            <a:r>
              <a:rPr lang="ar-SY" dirty="0" smtClean="0"/>
              <a:t>رياضة البيسبول.</a:t>
            </a:r>
          </a:p>
          <a:p>
            <a:r>
              <a:rPr lang="ar-SY" dirty="0" smtClean="0"/>
              <a:t>المصارعة.</a:t>
            </a:r>
          </a:p>
          <a:p>
            <a:r>
              <a:rPr lang="ar-SY" dirty="0" smtClean="0"/>
              <a:t>رقص </a:t>
            </a:r>
            <a:r>
              <a:rPr lang="ar-SY" dirty="0" err="1" smtClean="0"/>
              <a:t>الزومبا</a:t>
            </a:r>
            <a:r>
              <a:rPr lang="ar-SY" dirty="0" smtClean="0"/>
              <a:t>.</a:t>
            </a:r>
          </a:p>
          <a:p>
            <a:r>
              <a:rPr lang="ar-SY" dirty="0" smtClean="0"/>
              <a:t>رقص الباليه.</a:t>
            </a:r>
          </a:p>
          <a:p>
            <a:r>
              <a:rPr lang="ar-SY" dirty="0" smtClean="0"/>
              <a:t>الجمباز.</a:t>
            </a:r>
          </a:p>
          <a:p>
            <a:r>
              <a:rPr lang="ar-SY" dirty="0" smtClean="0"/>
              <a:t>رياضة السباحة.</a:t>
            </a:r>
          </a:p>
        </p:txBody>
      </p:sp>
    </p:spTree>
    <p:extLst>
      <p:ext uri="{BB962C8B-B14F-4D97-AF65-F5344CB8AC3E}">
        <p14:creationId xmlns:p14="http://schemas.microsoft.com/office/powerpoint/2010/main" val="39261707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785610"/>
            <a:ext cx="10752227" cy="3644721"/>
          </a:xfrm>
        </p:spPr>
        <p:txBody>
          <a:bodyPr/>
          <a:lstStyle/>
          <a:p>
            <a:r>
              <a:rPr lang="ar-SY" dirty="0" smtClean="0"/>
              <a:t>وفي الختام، للرياضة أهمية مُثلى في حياتنا وعلينا جميعًا اتخاذها كمنحى حياة، لننعم بسلامة العقل، والبدن، والفكر.</a:t>
            </a:r>
          </a:p>
          <a:p>
            <a:pPr algn="ctr"/>
            <a:r>
              <a:rPr lang="ar-SY" dirty="0" smtClean="0"/>
              <a:t>نشكر حُسن استماعكم، ونتمنى الفائدة للجميع.</a:t>
            </a:r>
            <a:endParaRPr lang="ar-SY" dirty="0"/>
          </a:p>
        </p:txBody>
      </p:sp>
    </p:spTree>
    <p:extLst>
      <p:ext uri="{BB962C8B-B14F-4D97-AF65-F5344CB8AC3E}">
        <p14:creationId xmlns:p14="http://schemas.microsoft.com/office/powerpoint/2010/main" val="22881835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8</TotalTime>
  <Words>420</Words>
  <Application>Microsoft Office PowerPoint</Application>
  <PresentationFormat>شاشة عريضة</PresentationFormat>
  <Paragraphs>31</Paragraphs>
  <Slides>6</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6</vt:i4>
      </vt:variant>
    </vt:vector>
  </HeadingPairs>
  <TitlesOfParts>
    <vt:vector size="10" baseType="lpstr">
      <vt:lpstr>Century Gothic</vt:lpstr>
      <vt:lpstr>Tahoma</vt:lpstr>
      <vt:lpstr>Wingdings 3</vt:lpstr>
      <vt:lpstr>شريحة</vt:lpstr>
      <vt:lpstr>برزنتيشن عن الرياضة</vt:lpstr>
      <vt:lpstr>مفهوم الرياضة</vt:lpstr>
      <vt:lpstr>أهمية الرياضة</vt:lpstr>
      <vt:lpstr>أنواع الألعاب الرياضية</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برزنتيشن عن الرياضة</dc:title>
  <dc:creator>Shamfuture</dc:creator>
  <cp:lastModifiedBy>Shamfuture</cp:lastModifiedBy>
  <cp:revision>2</cp:revision>
  <dcterms:created xsi:type="dcterms:W3CDTF">2022-10-16T17:06:31Z</dcterms:created>
  <dcterms:modified xsi:type="dcterms:W3CDTF">2022-10-16T17:15:18Z</dcterms:modified>
</cp:coreProperties>
</file>