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515F6972-190D-44B1-8FAB-95C2997CC72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157449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515F6972-190D-44B1-8FAB-95C2997CC72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31446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515F6972-190D-44B1-8FAB-95C2997CC72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AC4DAE-6F97-4D14-A92E-D10F3872EDE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877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515F6972-190D-44B1-8FAB-95C2997CC72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216231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515F6972-190D-44B1-8FAB-95C2997CC72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AC4DAE-6F97-4D14-A92E-D10F3872EDE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4575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515F6972-190D-44B1-8FAB-95C2997CC72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3092644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15F6972-190D-44B1-8FAB-95C2997CC72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340721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15F6972-190D-44B1-8FAB-95C2997CC72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242112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15F6972-190D-44B1-8FAB-95C2997CC72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62547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515F6972-190D-44B1-8FAB-95C2997CC72A}"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264889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15F6972-190D-44B1-8FAB-95C2997CC72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198428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515F6972-190D-44B1-8FAB-95C2997CC72A}"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401576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515F6972-190D-44B1-8FAB-95C2997CC72A}"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257653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F6972-190D-44B1-8FAB-95C2997CC72A}"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389170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15F6972-190D-44B1-8FAB-95C2997CC72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89160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15F6972-190D-44B1-8FAB-95C2997CC72A}"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AC4DAE-6F97-4D14-A92E-D10F3872EDE9}" type="slidenum">
              <a:rPr lang="en-US" smtClean="0"/>
              <a:t>‹#›</a:t>
            </a:fld>
            <a:endParaRPr lang="en-US"/>
          </a:p>
        </p:txBody>
      </p:sp>
    </p:spTree>
    <p:extLst>
      <p:ext uri="{BB962C8B-B14F-4D97-AF65-F5344CB8AC3E}">
        <p14:creationId xmlns:p14="http://schemas.microsoft.com/office/powerpoint/2010/main" val="306086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5F6972-190D-44B1-8FAB-95C2997CC72A}" type="datetimeFigureOut">
              <a:rPr lang="en-US" smtClean="0"/>
              <a:t>10/24/2022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8AC4DAE-6F97-4D14-A92E-D10F3872EDE9}" type="slidenum">
              <a:rPr lang="en-US" smtClean="0"/>
              <a:t>‹#›</a:t>
            </a:fld>
            <a:endParaRPr lang="en-US"/>
          </a:p>
        </p:txBody>
      </p:sp>
    </p:spTree>
    <p:extLst>
      <p:ext uri="{BB962C8B-B14F-4D97-AF65-F5344CB8AC3E}">
        <p14:creationId xmlns:p14="http://schemas.microsoft.com/office/powerpoint/2010/main" val="2571158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0FF58F-8467-5B51-BDBD-85BC9BF71466}"/>
              </a:ext>
            </a:extLst>
          </p:cNvPr>
          <p:cNvSpPr>
            <a:spLocks noGrp="1"/>
          </p:cNvSpPr>
          <p:nvPr>
            <p:ph type="ctrTitle"/>
          </p:nvPr>
        </p:nvSpPr>
        <p:spPr>
          <a:xfrm>
            <a:off x="2159391" y="759656"/>
            <a:ext cx="9111175" cy="2384548"/>
          </a:xfrm>
        </p:spPr>
        <p:txBody>
          <a:bodyPr>
            <a:normAutofit/>
          </a:bodyPr>
          <a:lstStyle/>
          <a:p>
            <a:r>
              <a:rPr lang="ar-SY" sz="8800" dirty="0">
                <a:solidFill>
                  <a:srgbClr val="C00000"/>
                </a:solidFill>
                <a:latin typeface="Aldhabi" panose="01000000000000000000" pitchFamily="2" charset="-78"/>
                <a:cs typeface="Aldhabi" panose="01000000000000000000" pitchFamily="2" charset="-78"/>
              </a:rPr>
              <a:t>عرض بوربوينت عن البيعة الثامنة</a:t>
            </a:r>
            <a:endParaRPr lang="en-US" sz="8800" dirty="0">
              <a:solidFill>
                <a:srgbClr val="C00000"/>
              </a:solidFill>
              <a:latin typeface="Aldhabi" panose="01000000000000000000" pitchFamily="2" charset="-78"/>
              <a:cs typeface="Aldhabi" panose="01000000000000000000" pitchFamily="2" charset="-78"/>
            </a:endParaRPr>
          </a:p>
        </p:txBody>
      </p:sp>
      <p:sp>
        <p:nvSpPr>
          <p:cNvPr id="4" name="شكل بيضاوي 3">
            <a:extLst>
              <a:ext uri="{FF2B5EF4-FFF2-40B4-BE49-F238E27FC236}">
                <a16:creationId xmlns:a16="http://schemas.microsoft.com/office/drawing/2014/main" id="{1718C927-95E5-AA8B-623E-952EF8D217D0}"/>
              </a:ext>
            </a:extLst>
          </p:cNvPr>
          <p:cNvSpPr/>
          <p:nvPr/>
        </p:nvSpPr>
        <p:spPr>
          <a:xfrm>
            <a:off x="1872174" y="1396217"/>
            <a:ext cx="8447649" cy="2384548"/>
          </a:xfrm>
          <a:prstGeom prst="ellipse">
            <a:avLst/>
          </a:prstGeom>
          <a:noFill/>
          <a:ln w="76200"/>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6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0CDC21-9186-F178-1B94-77509F3D0591}"/>
              </a:ext>
            </a:extLst>
          </p:cNvPr>
          <p:cNvSpPr>
            <a:spLocks noGrp="1"/>
          </p:cNvSpPr>
          <p:nvPr>
            <p:ph type="title"/>
          </p:nvPr>
        </p:nvSpPr>
        <p:spPr>
          <a:xfrm>
            <a:off x="838199" y="379829"/>
            <a:ext cx="10570699" cy="1310860"/>
          </a:xfrm>
        </p:spPr>
        <p:txBody>
          <a:bodyPr>
            <a:normAutofit/>
          </a:bodyPr>
          <a:lstStyle/>
          <a:p>
            <a:pPr algn="ctr"/>
            <a:r>
              <a:rPr lang="ar-SY" sz="7000" b="1" dirty="0">
                <a:solidFill>
                  <a:schemeClr val="accent1">
                    <a:lumMod val="50000"/>
                  </a:schemeClr>
                </a:solidFill>
                <a:latin typeface="Arabic Typesetting" panose="03020402040406030203" pitchFamily="66" charset="-78"/>
                <a:cs typeface="Arabic Typesetting" panose="03020402040406030203" pitchFamily="66" charset="-78"/>
              </a:rPr>
              <a:t>من هو الملك سلمان؟</a:t>
            </a:r>
            <a:endParaRPr lang="en-US" sz="7000" b="1" dirty="0">
              <a:solidFill>
                <a:schemeClr val="accent1">
                  <a:lumMod val="50000"/>
                </a:schemeClr>
              </a:solidFill>
              <a:latin typeface="Arabic Typesetting" panose="03020402040406030203" pitchFamily="66" charset="-78"/>
              <a:cs typeface="Arabic Typesetting" panose="03020402040406030203" pitchFamily="66" charset="-78"/>
            </a:endParaRPr>
          </a:p>
        </p:txBody>
      </p:sp>
      <p:sp>
        <p:nvSpPr>
          <p:cNvPr id="3" name="عنصر نائب للمحتوى 2">
            <a:extLst>
              <a:ext uri="{FF2B5EF4-FFF2-40B4-BE49-F238E27FC236}">
                <a16:creationId xmlns:a16="http://schemas.microsoft.com/office/drawing/2014/main" id="{669DF54A-5EF7-A5F5-46CD-4B9EBBE74DEE}"/>
              </a:ext>
            </a:extLst>
          </p:cNvPr>
          <p:cNvSpPr>
            <a:spLocks noGrp="1"/>
          </p:cNvSpPr>
          <p:nvPr>
            <p:ph idx="1"/>
          </p:nvPr>
        </p:nvSpPr>
        <p:spPr>
          <a:xfrm>
            <a:off x="1246163" y="2506662"/>
            <a:ext cx="10515600" cy="4351338"/>
          </a:xfrm>
        </p:spPr>
        <p:txBody>
          <a:bodyPr/>
          <a:lstStyle/>
          <a:p>
            <a:pPr algn="r" rtl="1"/>
            <a:r>
              <a:rPr lang="ar-SY" b="1" dirty="0"/>
              <a:t>هو سلمان بن عبد العزيز بن عبد الرحمن آل سعود، الحاكم العشرون من أسرة آل سعود والابن الخامس والعشرون من أبناء الملك المؤسس عبد العزيز بن عبد الرحمن آل سعود من زوجته الأميرة حصة بنت أحمد السديري.</a:t>
            </a:r>
            <a:endParaRPr lang="en-US" b="1" dirty="0"/>
          </a:p>
        </p:txBody>
      </p:sp>
      <p:pic>
        <p:nvPicPr>
          <p:cNvPr id="5" name="صورة 4">
            <a:extLst>
              <a:ext uri="{FF2B5EF4-FFF2-40B4-BE49-F238E27FC236}">
                <a16:creationId xmlns:a16="http://schemas.microsoft.com/office/drawing/2014/main" id="{9B3BD712-647C-913E-C768-34D179EC0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48" y="3080825"/>
            <a:ext cx="3370678" cy="3052689"/>
          </a:xfrm>
          <a:prstGeom prst="ellipse">
            <a:avLst/>
          </a:prstGeom>
          <a:ln>
            <a:noFill/>
          </a:ln>
          <a:effectLst>
            <a:softEdge rad="112500"/>
          </a:effectLst>
        </p:spPr>
      </p:pic>
      <p:sp>
        <p:nvSpPr>
          <p:cNvPr id="6" name="مستطيل 5">
            <a:extLst>
              <a:ext uri="{FF2B5EF4-FFF2-40B4-BE49-F238E27FC236}">
                <a16:creationId xmlns:a16="http://schemas.microsoft.com/office/drawing/2014/main" id="{6920FECB-6C76-F966-3CBB-9BE73B74826D}"/>
              </a:ext>
            </a:extLst>
          </p:cNvPr>
          <p:cNvSpPr/>
          <p:nvPr/>
        </p:nvSpPr>
        <p:spPr>
          <a:xfrm>
            <a:off x="3812346" y="323556"/>
            <a:ext cx="4698608" cy="1462735"/>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30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CD96E3-BEF4-0387-76F7-932456DB0B4F}"/>
              </a:ext>
            </a:extLst>
          </p:cNvPr>
          <p:cNvSpPr>
            <a:spLocks noGrp="1"/>
          </p:cNvSpPr>
          <p:nvPr>
            <p:ph type="title"/>
          </p:nvPr>
        </p:nvSpPr>
        <p:spPr/>
        <p:txBody>
          <a:bodyPr/>
          <a:lstStyle/>
          <a:p>
            <a:pPr algn="r"/>
            <a:r>
              <a:rPr lang="ar-SY" dirty="0">
                <a:solidFill>
                  <a:srgbClr val="C00000"/>
                </a:solidFill>
              </a:rPr>
              <a:t>حياته:</a:t>
            </a:r>
            <a:endParaRPr lang="en-US" dirty="0">
              <a:solidFill>
                <a:srgbClr val="C00000"/>
              </a:solidFill>
            </a:endParaRPr>
          </a:p>
        </p:txBody>
      </p:sp>
      <p:sp>
        <p:nvSpPr>
          <p:cNvPr id="3" name="عنصر نائب للمحتوى 2">
            <a:extLst>
              <a:ext uri="{FF2B5EF4-FFF2-40B4-BE49-F238E27FC236}">
                <a16:creationId xmlns:a16="http://schemas.microsoft.com/office/drawing/2014/main" id="{D0C9AD0E-E729-49BE-DB0C-21C172896F31}"/>
              </a:ext>
            </a:extLst>
          </p:cNvPr>
          <p:cNvSpPr>
            <a:spLocks noGrp="1"/>
          </p:cNvSpPr>
          <p:nvPr>
            <p:ph idx="1"/>
          </p:nvPr>
        </p:nvSpPr>
        <p:spPr/>
        <p:txBody>
          <a:bodyPr/>
          <a:lstStyle/>
          <a:p>
            <a:pPr algn="r" rtl="1"/>
            <a:r>
              <a:rPr lang="ar-SY" b="1" dirty="0"/>
              <a:t>ولد سلمان في 31 ديسمبر 1935م الموافق 5 شوال 1354 هـ، تلقى تعليمه في مدرسة الأمراء بالرياض التي كان يديرها عبد الله خياط إمام وخطيب المسجد الحرام، ختم القرآن كاملاً وهو في سن العاشرة. كان أحد الأمراء المقربين لوالده الملك المؤسس.</a:t>
            </a:r>
            <a:endParaRPr lang="en-US" b="1" dirty="0"/>
          </a:p>
        </p:txBody>
      </p:sp>
      <p:pic>
        <p:nvPicPr>
          <p:cNvPr id="5" name="صورة 4">
            <a:extLst>
              <a:ext uri="{FF2B5EF4-FFF2-40B4-BE49-F238E27FC236}">
                <a16:creationId xmlns:a16="http://schemas.microsoft.com/office/drawing/2014/main" id="{5C2E479A-AFDC-4ADA-E545-B7B957603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561471"/>
            <a:ext cx="3066051" cy="2206283"/>
          </a:xfrm>
          <a:prstGeom prst="rect">
            <a:avLst/>
          </a:prstGeom>
          <a:ln>
            <a:noFill/>
          </a:ln>
          <a:effectLst>
            <a:glow rad="139700">
              <a:schemeClr val="accent1">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7063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98F72E-4864-90EF-66D4-133BD1DEFE28}"/>
              </a:ext>
            </a:extLst>
          </p:cNvPr>
          <p:cNvSpPr>
            <a:spLocks noGrp="1"/>
          </p:cNvSpPr>
          <p:nvPr>
            <p:ph type="title"/>
          </p:nvPr>
        </p:nvSpPr>
        <p:spPr/>
        <p:txBody>
          <a:bodyPr>
            <a:normAutofit/>
          </a:bodyPr>
          <a:lstStyle/>
          <a:p>
            <a:pPr algn="r"/>
            <a:r>
              <a:rPr lang="ar-SY" sz="6000" dirty="0">
                <a:solidFill>
                  <a:schemeClr val="accent1">
                    <a:lumMod val="75000"/>
                  </a:schemeClr>
                </a:solidFill>
                <a:latin typeface="Arabic Typesetting" panose="03020402040406030203" pitchFamily="66" charset="-78"/>
                <a:cs typeface="Arabic Typesetting" panose="03020402040406030203" pitchFamily="66" charset="-78"/>
              </a:rPr>
              <a:t>إنجازات الملك سلمان:</a:t>
            </a:r>
            <a:endParaRPr lang="en-US" sz="6000" dirty="0">
              <a:solidFill>
                <a:schemeClr val="accent1">
                  <a:lumMod val="75000"/>
                </a:schemeClr>
              </a:solidFill>
              <a:latin typeface="Arabic Typesetting" panose="03020402040406030203" pitchFamily="66" charset="-78"/>
              <a:cs typeface="Arabic Typesetting" panose="03020402040406030203" pitchFamily="66" charset="-78"/>
            </a:endParaRPr>
          </a:p>
        </p:txBody>
      </p:sp>
      <p:sp>
        <p:nvSpPr>
          <p:cNvPr id="3" name="عنصر نائب للمحتوى 2">
            <a:extLst>
              <a:ext uri="{FF2B5EF4-FFF2-40B4-BE49-F238E27FC236}">
                <a16:creationId xmlns:a16="http://schemas.microsoft.com/office/drawing/2014/main" id="{BA5BCBCF-3D59-23F8-476A-6A290A67C74B}"/>
              </a:ext>
            </a:extLst>
          </p:cNvPr>
          <p:cNvSpPr>
            <a:spLocks noGrp="1"/>
          </p:cNvSpPr>
          <p:nvPr>
            <p:ph idx="1"/>
          </p:nvPr>
        </p:nvSpPr>
        <p:spPr/>
        <p:txBody>
          <a:bodyPr/>
          <a:lstStyle/>
          <a:p>
            <a:pPr algn="r" rtl="1"/>
            <a:r>
              <a:rPr lang="ar-SY" b="1" dirty="0">
                <a:solidFill>
                  <a:schemeClr val="accent2">
                    <a:lumMod val="75000"/>
                  </a:schemeClr>
                </a:solidFill>
              </a:rPr>
              <a:t>لقد استطاع الملك سلمان ان يدمج فئة الشباب الصاعد في المناصب العليا ذات القرار، ولم يجعل تلك المناصب حكرًا على الكبار من الرجال.</a:t>
            </a:r>
          </a:p>
          <a:p>
            <a:pPr algn="r" rtl="1"/>
            <a:r>
              <a:rPr lang="ar-SY" b="1" dirty="0">
                <a:solidFill>
                  <a:schemeClr val="accent2">
                    <a:lumMod val="75000"/>
                  </a:schemeClr>
                </a:solidFill>
              </a:rPr>
              <a:t>لقد ساهم الملك سلمان في إدخال التكنولوجيا بشكل كبير على التعليم والعلم ولم يكن ابنه بعيدًا عن ذلك بل كان لمحمد بن سلمان اثر واضح في هذا.</a:t>
            </a:r>
          </a:p>
          <a:p>
            <a:pPr algn="r" rtl="1"/>
            <a:r>
              <a:rPr lang="ar-SY" b="1" dirty="0">
                <a:solidFill>
                  <a:schemeClr val="accent2">
                    <a:lumMod val="75000"/>
                  </a:schemeClr>
                </a:solidFill>
              </a:rPr>
              <a:t>لقد حاول الملك سلمان ان يرفع من الرعاية الصحية في المملكة العربية السعودية وساهم في افتتاح الكثير من المستشفيات.</a:t>
            </a:r>
          </a:p>
          <a:p>
            <a:pPr algn="r" rtl="1"/>
            <a:r>
              <a:rPr lang="ar-SY" b="1" dirty="0">
                <a:solidFill>
                  <a:schemeClr val="accent2">
                    <a:lumMod val="75000"/>
                  </a:schemeClr>
                </a:solidFill>
              </a:rPr>
              <a:t>لقد جعل سلمان من المملكة العربية السعودية دولة رائدة في المجل التقني وساهم في العديد من الاستثمارات في داخل  البلاد وخارجها.</a:t>
            </a:r>
          </a:p>
        </p:txBody>
      </p:sp>
    </p:spTree>
    <p:extLst>
      <p:ext uri="{BB962C8B-B14F-4D97-AF65-F5344CB8AC3E}">
        <p14:creationId xmlns:p14="http://schemas.microsoft.com/office/powerpoint/2010/main" val="327806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48D5D4-E0EE-735E-42B4-D620166C354E}"/>
              </a:ext>
            </a:extLst>
          </p:cNvPr>
          <p:cNvSpPr>
            <a:spLocks noGrp="1"/>
          </p:cNvSpPr>
          <p:nvPr>
            <p:ph type="title"/>
          </p:nvPr>
        </p:nvSpPr>
        <p:spPr>
          <a:xfrm>
            <a:off x="2592925" y="647114"/>
            <a:ext cx="8956650" cy="1257886"/>
          </a:xfrm>
        </p:spPr>
        <p:txBody>
          <a:bodyPr/>
          <a:lstStyle/>
          <a:p>
            <a:pPr algn="r"/>
            <a:r>
              <a:rPr lang="ar-SY" b="1" dirty="0">
                <a:solidFill>
                  <a:srgbClr val="C00000"/>
                </a:solidFill>
              </a:rPr>
              <a:t>البيعة للملك سلمان:</a:t>
            </a:r>
            <a:br>
              <a:rPr lang="ar-SY" b="1" dirty="0">
                <a:solidFill>
                  <a:srgbClr val="C00000"/>
                </a:solidFill>
              </a:rPr>
            </a:br>
            <a:endParaRPr lang="en-US" dirty="0">
              <a:solidFill>
                <a:srgbClr val="C00000"/>
              </a:solidFill>
            </a:endParaRPr>
          </a:p>
        </p:txBody>
      </p:sp>
      <p:sp>
        <p:nvSpPr>
          <p:cNvPr id="3" name="عنصر نائب للمحتوى 2">
            <a:extLst>
              <a:ext uri="{FF2B5EF4-FFF2-40B4-BE49-F238E27FC236}">
                <a16:creationId xmlns:a16="http://schemas.microsoft.com/office/drawing/2014/main" id="{09DA1720-E23C-7FE2-DA84-CF926C2936EA}"/>
              </a:ext>
            </a:extLst>
          </p:cNvPr>
          <p:cNvSpPr>
            <a:spLocks noGrp="1"/>
          </p:cNvSpPr>
          <p:nvPr>
            <p:ph idx="1"/>
          </p:nvPr>
        </p:nvSpPr>
        <p:spPr/>
        <p:txBody>
          <a:bodyPr>
            <a:normAutofit/>
          </a:bodyPr>
          <a:lstStyle/>
          <a:p>
            <a:pPr algn="r" rtl="1"/>
            <a:r>
              <a:rPr lang="ar-SY" sz="2000" b="1" dirty="0">
                <a:solidFill>
                  <a:schemeClr val="accent2">
                    <a:lumMod val="50000"/>
                  </a:schemeClr>
                </a:solidFill>
              </a:rPr>
              <a:t>لقد تولى الحكم الملك سلمان في عام 2015 ميلادي بعد ان توفي أخيه عبد الله بن عبد العزيز آل سعود، أي إنّ هذه البيعة هي البيعة الثامنة بالنسبة إليه، وهو الذي حصل على لقب خادم الحرمين الشريفين بعد اثنين فقط من حكام المملكة العربية السعودية، في هذا اليوم الثالث من ربيع الثاني يخرج أبناء المملكة العربية السعودية صغارًا وكبارًا محتفلين بهذا اليوم العظيم الذي جعل الله فيه قائدًا عظيمًا مثل الملك سلمان ملكًا على هذه البلاد. </a:t>
            </a:r>
            <a:endParaRPr lang="en-US" sz="2000" b="1" dirty="0">
              <a:solidFill>
                <a:schemeClr val="accent2">
                  <a:lumMod val="50000"/>
                </a:schemeClr>
              </a:solidFill>
            </a:endParaRPr>
          </a:p>
        </p:txBody>
      </p:sp>
      <p:pic>
        <p:nvPicPr>
          <p:cNvPr id="5" name="صورة 4">
            <a:extLst>
              <a:ext uri="{FF2B5EF4-FFF2-40B4-BE49-F238E27FC236}">
                <a16:creationId xmlns:a16="http://schemas.microsoft.com/office/drawing/2014/main" id="{60743FFF-0103-16F3-1843-DEDA7B9F8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4310130"/>
            <a:ext cx="3810532" cy="2143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1532279"/>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TotalTime>
  <Words>280</Words>
  <Application>Microsoft Office PowerPoint</Application>
  <PresentationFormat>شاشة عريضة</PresentationFormat>
  <Paragraphs>12</Paragraphs>
  <Slides>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vt:i4>
      </vt:variant>
    </vt:vector>
  </HeadingPairs>
  <TitlesOfParts>
    <vt:vector size="11" baseType="lpstr">
      <vt:lpstr>Aldhabi</vt:lpstr>
      <vt:lpstr>Arabic Typesetting</vt:lpstr>
      <vt:lpstr>Arial</vt:lpstr>
      <vt:lpstr>Century Gothic</vt:lpstr>
      <vt:lpstr>Wingdings 3</vt:lpstr>
      <vt:lpstr>ربطة</vt:lpstr>
      <vt:lpstr>عرض بوربوينت عن البيعة الثامنة</vt:lpstr>
      <vt:lpstr>من هو الملك سلمان؟</vt:lpstr>
      <vt:lpstr>حياته:</vt:lpstr>
      <vt:lpstr>إنجازات الملك سلمان:</vt:lpstr>
      <vt:lpstr>البيعة للملك سلمان: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بوربوينت عن البيعة الثامنة</dc:title>
  <dc:creator>altakne</dc:creator>
  <cp:lastModifiedBy>altakne</cp:lastModifiedBy>
  <cp:revision>1</cp:revision>
  <dcterms:created xsi:type="dcterms:W3CDTF">2022-10-24T08:49:06Z</dcterms:created>
  <dcterms:modified xsi:type="dcterms:W3CDTF">2022-10-24T09:25:01Z</dcterms:modified>
</cp:coreProperties>
</file>