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013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72" y="41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EAB11E-C63D-44A9-BF29-531E84ADF2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133520F-DDC4-4B08-A041-987BF33D8C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F15B34C-B2F3-426D-9364-239A545A7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C3E6-8715-4985-AA79-32FEFF5FFE82}" type="datetimeFigureOut">
              <a:rPr lang="ar-EG" smtClean="0"/>
              <a:t>14/09/1442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29036EC-19D1-4B07-BDB2-E6F046922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8DAF8AE-80D7-433A-BE51-DE056D2F3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3874-87EC-494E-81C2-0CC4F3D4990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60045749"/>
      </p:ext>
    </p:extLst>
  </p:cSld>
  <p:clrMapOvr>
    <a:masterClrMapping/>
  </p:clrMapOvr>
  <p:transition spd="slow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535B94E-6684-4FD0-A806-4C009B307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2E96F3-D87A-4DE1-8BF2-C4AD8857B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49C77D4-39A5-4893-AA7D-7E3BAF549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C3E6-8715-4985-AA79-32FEFF5FFE82}" type="datetimeFigureOut">
              <a:rPr lang="ar-EG" smtClean="0"/>
              <a:t>14/09/1442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EC3048-1B38-4044-976A-9E8800927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05C39F-28DE-4C9C-A390-D3C093648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3874-87EC-494E-81C2-0CC4F3D4990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105528974"/>
      </p:ext>
    </p:extLst>
  </p:cSld>
  <p:clrMapOvr>
    <a:masterClrMapping/>
  </p:clrMapOvr>
  <p:transition spd="slow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A916DDF2-02E0-4547-B218-7E09BA37D1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C61BF6B-DEF9-42ED-B754-742BF1163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746AF21-9352-471F-9435-1BCF973A1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C3E6-8715-4985-AA79-32FEFF5FFE82}" type="datetimeFigureOut">
              <a:rPr lang="ar-EG" smtClean="0"/>
              <a:t>14/09/1442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C20D6EF-9925-4AF8-A54F-958E4F00E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017BE78-A135-4A34-9ADE-885CCA144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3874-87EC-494E-81C2-0CC4F3D4990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01871205"/>
      </p:ext>
    </p:extLst>
  </p:cSld>
  <p:clrMapOvr>
    <a:masterClrMapping/>
  </p:clrMapOvr>
  <p:transition spd="slow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12721C6-03E9-4BD0-A5D5-B8738EF6D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49C29A1-A96E-438D-AA07-BAD61FD6E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88F7510-ABDA-4A70-925B-CB4806B8A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C3E6-8715-4985-AA79-32FEFF5FFE82}" type="datetimeFigureOut">
              <a:rPr lang="ar-EG" smtClean="0"/>
              <a:t>14/09/1442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B5FDB6D-02D3-4673-B350-0BCFD089A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87FBE21-DC0E-4969-877B-BF75F6062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3874-87EC-494E-81C2-0CC4F3D4990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87922743"/>
      </p:ext>
    </p:extLst>
  </p:cSld>
  <p:clrMapOvr>
    <a:masterClrMapping/>
  </p:clrMapOvr>
  <p:transition spd="slow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B4E81F1-FA04-4760-9DFE-6423902B4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A752B4D-36AE-434D-B614-4B00DC571A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FFB0E1D-E9BF-416E-A0D3-B435FF46C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C3E6-8715-4985-AA79-32FEFF5FFE82}" type="datetimeFigureOut">
              <a:rPr lang="ar-EG" smtClean="0"/>
              <a:t>14/09/1442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F51A7C8-928A-4863-A120-947E4448F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1DAFD67-03BC-4E1A-902F-75DCC9505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3874-87EC-494E-81C2-0CC4F3D4990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5675929"/>
      </p:ext>
    </p:extLst>
  </p:cSld>
  <p:clrMapOvr>
    <a:masterClrMapping/>
  </p:clrMapOvr>
  <p:transition spd="slow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0592D8A-A10C-4EB9-870D-15A247917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D6862C2-1390-4AEC-A007-E1BF3FC199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5F6C2DD-5D99-4A12-B9AD-CA09C68C0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9EAF4E5-15CA-4190-AB63-ACD8BCE68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C3E6-8715-4985-AA79-32FEFF5FFE82}" type="datetimeFigureOut">
              <a:rPr lang="ar-EG" smtClean="0"/>
              <a:t>14/09/1442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9F7A10E-BF31-49F9-B5A7-391F9554C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C558B5A-3E6E-48CF-B17F-F7CDFA07C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3874-87EC-494E-81C2-0CC4F3D4990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853802806"/>
      </p:ext>
    </p:extLst>
  </p:cSld>
  <p:clrMapOvr>
    <a:masterClrMapping/>
  </p:clrMapOvr>
  <p:transition spd="slow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F545645-FE36-420F-8C13-2440F24AC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46D28FF-6201-4772-846E-61E090C13C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08C6904-9173-4D4D-A0BB-0F446E805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71A35034-36CC-483E-98F9-2056897426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83394798-DE29-4A35-8099-6017ED633C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C364E5B3-98DB-4ECE-8AFA-6FFC4A0D2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C3E6-8715-4985-AA79-32FEFF5FFE82}" type="datetimeFigureOut">
              <a:rPr lang="ar-EG" smtClean="0"/>
              <a:t>14/09/1442</a:t>
            </a:fld>
            <a:endParaRPr lang="ar-EG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0365B1CF-8566-4859-B1B0-B567EB4C9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206F564-D84B-4833-BD59-F91B41C2A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3874-87EC-494E-81C2-0CC4F3D4990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76027143"/>
      </p:ext>
    </p:extLst>
  </p:cSld>
  <p:clrMapOvr>
    <a:masterClrMapping/>
  </p:clrMapOvr>
  <p:transition spd="slow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01338A3-5C96-4B89-981D-62707EE83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A920FE0-C595-4CC5-9CCD-FB7D63765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C3E6-8715-4985-AA79-32FEFF5FFE82}" type="datetimeFigureOut">
              <a:rPr lang="ar-EG" smtClean="0"/>
              <a:t>14/09/1442</a:t>
            </a:fld>
            <a:endParaRPr lang="ar-EG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33F7BFCB-3078-4CB6-A375-88A0A62A8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A74B5CF4-E98C-417D-95DE-BFF46CD72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3874-87EC-494E-81C2-0CC4F3D4990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94677920"/>
      </p:ext>
    </p:extLst>
  </p:cSld>
  <p:clrMapOvr>
    <a:masterClrMapping/>
  </p:clrMapOvr>
  <p:transition spd="slow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7BD31C1F-43B1-4FF5-B622-562E7692A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C3E6-8715-4985-AA79-32FEFF5FFE82}" type="datetimeFigureOut">
              <a:rPr lang="ar-EG" smtClean="0"/>
              <a:t>14/09/1442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E653AD9-5FC2-46E9-ADBD-6DCEA762E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6E8236B-F875-415A-99DB-7ECBC19C2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3874-87EC-494E-81C2-0CC4F3D4990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79854874"/>
      </p:ext>
    </p:extLst>
  </p:cSld>
  <p:clrMapOvr>
    <a:masterClrMapping/>
  </p:clrMapOvr>
  <p:transition spd="slow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6D7DF64-4F0A-466B-A802-5871CD719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C9434AE-5267-49A3-B021-D884EBA26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2ADB169-A5EC-4C8E-8D43-A74BB1EA5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1085D71-F012-4BC9-B7D3-F391EFD4C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C3E6-8715-4985-AA79-32FEFF5FFE82}" type="datetimeFigureOut">
              <a:rPr lang="ar-EG" smtClean="0"/>
              <a:t>14/09/1442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610F020-2341-4DC8-85B3-96CC91A83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85DC03E-4484-4553-951C-D951F0F76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3874-87EC-494E-81C2-0CC4F3D4990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20300230"/>
      </p:ext>
    </p:extLst>
  </p:cSld>
  <p:clrMapOvr>
    <a:masterClrMapping/>
  </p:clrMapOvr>
  <p:transition spd="slow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310F231-D397-47DA-B632-D035F4C28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30D75978-AB2D-44A8-B66C-3A0517B9A8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F00D733-9359-4461-A5AE-652EBCD7FA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362CAA9-6638-4E4A-A142-700858D4B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C3E6-8715-4985-AA79-32FEFF5FFE82}" type="datetimeFigureOut">
              <a:rPr lang="ar-EG" smtClean="0"/>
              <a:t>14/09/1442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7AC81D1-7EE8-4542-BEFB-B72A8D48B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ABD899C-B0C1-476F-B11E-6CC3FA55A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3874-87EC-494E-81C2-0CC4F3D4990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96539924"/>
      </p:ext>
    </p:extLst>
  </p:cSld>
  <p:clrMapOvr>
    <a:masterClrMapping/>
  </p:clrMapOvr>
  <p:transition spd="slow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76B3DEC-56C1-4064-B9E0-A8771E814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0C2168B-F0B7-4203-A6AD-EAA69441A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E88D44C-263A-457D-8C8F-0FEACB52CD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6C3E6-8715-4985-AA79-32FEFF5FFE82}" type="datetimeFigureOut">
              <a:rPr lang="ar-EG" smtClean="0"/>
              <a:t>14/09/1442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E996921-25D8-4025-96EB-BF36CE29CC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3841524-7715-4BFE-B647-A6647DE929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D3874-87EC-494E-81C2-0CC4F3D4990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0374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r"/>
  </p:transition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3377835"/>
      </p:ext>
    </p:extLst>
  </p:cSld>
  <p:clrMapOvr>
    <a:masterClrMapping/>
  </p:clrMapOvr>
  <p:transition spd="slow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0037055"/>
      </p:ext>
    </p:extLst>
  </p:cSld>
  <p:clrMapOvr>
    <a:masterClrMapping/>
  </p:clrMapOvr>
  <p:transition spd="slow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4871878"/>
      </p:ext>
    </p:extLst>
  </p:cSld>
  <p:clrMapOvr>
    <a:masterClrMapping/>
  </p:clrMapOvr>
  <p:transition spd="slow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1004694"/>
      </p:ext>
    </p:extLst>
  </p:cSld>
  <p:clrMapOvr>
    <a:masterClrMapping/>
  </p:clrMapOvr>
  <p:transition spd="slow"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4937306"/>
      </p:ext>
    </p:extLst>
  </p:cSld>
  <p:clrMapOvr>
    <a:masterClrMapping/>
  </p:clrMapOvr>
  <p:transition spd="slow"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9227880"/>
      </p:ext>
    </p:extLst>
  </p:cSld>
  <p:clrMapOvr>
    <a:masterClrMapping/>
  </p:clrMapOvr>
  <p:transition spd="slow"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2091265"/>
      </p:ext>
    </p:extLst>
  </p:cSld>
  <p:clrMapOvr>
    <a:masterClrMapping/>
  </p:clrMapOvr>
  <p:transition spd="slow"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099533"/>
      </p:ext>
    </p:extLst>
  </p:cSld>
  <p:clrMapOvr>
    <a:masterClrMapping/>
  </p:clrMapOvr>
  <p:transition spd="slow">
    <p:push dir="r"/>
  </p:transition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شاشة عريضة</PresentationFormat>
  <Paragraphs>0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rere hss</dc:creator>
  <cp:lastModifiedBy>rere hss</cp:lastModifiedBy>
  <cp:revision>2</cp:revision>
  <dcterms:created xsi:type="dcterms:W3CDTF">2021-04-25T01:13:21Z</dcterms:created>
  <dcterms:modified xsi:type="dcterms:W3CDTF">2021-04-25T01:22:48Z</dcterms:modified>
</cp:coreProperties>
</file>